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7" r:id="rId9"/>
    <p:sldId id="268" r:id="rId10"/>
    <p:sldId id="275" r:id="rId11"/>
    <p:sldId id="269" r:id="rId12"/>
    <p:sldId id="270" r:id="rId13"/>
    <p:sldId id="276" r:id="rId14"/>
    <p:sldId id="271" r:id="rId15"/>
    <p:sldId id="277" r:id="rId16"/>
    <p:sldId id="279" r:id="rId17"/>
    <p:sldId id="272" r:id="rId18"/>
    <p:sldId id="280" r:id="rId19"/>
    <p:sldId id="278" r:id="rId20"/>
    <p:sldId id="273" r:id="rId21"/>
    <p:sldId id="274" r:id="rId22"/>
    <p:sldId id="281" r:id="rId23"/>
    <p:sldId id="263" r:id="rId24"/>
    <p:sldId id="264" r:id="rId25"/>
    <p:sldId id="265" r:id="rId26"/>
    <p:sldId id="26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BE3172-F29C-44A4-9B94-86859D3D039A}" v="17" dt="2023-10-31T16:26:52.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6" d="100"/>
          <a:sy n="86" d="100"/>
        </p:scale>
        <p:origin x="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hwik Yathamshetty" userId="db3f68fde27bc823" providerId="LiveId" clId="{A7BE3172-F29C-44A4-9B94-86859D3D039A}"/>
    <pc:docChg chg="undo custSel addSld modSld sldOrd">
      <pc:chgData name="Rithwik Yathamshetty" userId="db3f68fde27bc823" providerId="LiveId" clId="{A7BE3172-F29C-44A4-9B94-86859D3D039A}" dt="2023-10-31T16:31:14.685" v="486" actId="20577"/>
      <pc:docMkLst>
        <pc:docMk/>
      </pc:docMkLst>
      <pc:sldChg chg="modSp mod">
        <pc:chgData name="Rithwik Yathamshetty" userId="db3f68fde27bc823" providerId="LiveId" clId="{A7BE3172-F29C-44A4-9B94-86859D3D039A}" dt="2023-09-25T17:38:07.529" v="7" actId="20577"/>
        <pc:sldMkLst>
          <pc:docMk/>
          <pc:sldMk cId="1815435596" sldId="261"/>
        </pc:sldMkLst>
        <pc:spChg chg="mod">
          <ac:chgData name="Rithwik Yathamshetty" userId="db3f68fde27bc823" providerId="LiveId" clId="{A7BE3172-F29C-44A4-9B94-86859D3D039A}" dt="2023-09-25T17:38:07.529" v="7" actId="20577"/>
          <ac:spMkLst>
            <pc:docMk/>
            <pc:sldMk cId="1815435596" sldId="261"/>
            <ac:spMk id="5" creationId="{C290F334-FF62-5F48-C4FF-785128453500}"/>
          </ac:spMkLst>
        </pc:spChg>
      </pc:sldChg>
      <pc:sldChg chg="modSp mod">
        <pc:chgData name="Rithwik Yathamshetty" userId="db3f68fde27bc823" providerId="LiveId" clId="{A7BE3172-F29C-44A4-9B94-86859D3D039A}" dt="2023-10-31T16:31:14.685" v="486" actId="20577"/>
        <pc:sldMkLst>
          <pc:docMk/>
          <pc:sldMk cId="2614201361" sldId="262"/>
        </pc:sldMkLst>
        <pc:spChg chg="mod">
          <ac:chgData name="Rithwik Yathamshetty" userId="db3f68fde27bc823" providerId="LiveId" clId="{A7BE3172-F29C-44A4-9B94-86859D3D039A}" dt="2023-10-31T16:31:14.685" v="486" actId="20577"/>
          <ac:spMkLst>
            <pc:docMk/>
            <pc:sldMk cId="2614201361" sldId="262"/>
            <ac:spMk id="5" creationId="{53323731-C064-0D61-A440-E0233C4F90A8}"/>
          </ac:spMkLst>
        </pc:spChg>
      </pc:sldChg>
      <pc:sldChg chg="modSp mod">
        <pc:chgData name="Rithwik Yathamshetty" userId="db3f68fde27bc823" providerId="LiveId" clId="{A7BE3172-F29C-44A4-9B94-86859D3D039A}" dt="2023-10-31T16:30:27.493" v="461" actId="20577"/>
        <pc:sldMkLst>
          <pc:docMk/>
          <pc:sldMk cId="1883619885" sldId="265"/>
        </pc:sldMkLst>
        <pc:spChg chg="mod">
          <ac:chgData name="Rithwik Yathamshetty" userId="db3f68fde27bc823" providerId="LiveId" clId="{A7BE3172-F29C-44A4-9B94-86859D3D039A}" dt="2023-10-31T16:30:27.493" v="461" actId="20577"/>
          <ac:spMkLst>
            <pc:docMk/>
            <pc:sldMk cId="1883619885" sldId="265"/>
            <ac:spMk id="5" creationId="{4047B851-E636-3ECD-1A85-893703222F18}"/>
          </ac:spMkLst>
        </pc:spChg>
      </pc:sldChg>
      <pc:sldChg chg="modSp mod">
        <pc:chgData name="Rithwik Yathamshetty" userId="db3f68fde27bc823" providerId="LiveId" clId="{A7BE3172-F29C-44A4-9B94-86859D3D039A}" dt="2023-10-31T15:59:53.348" v="20" actId="1038"/>
        <pc:sldMkLst>
          <pc:docMk/>
          <pc:sldMk cId="4254621963" sldId="269"/>
        </pc:sldMkLst>
        <pc:spChg chg="mod">
          <ac:chgData name="Rithwik Yathamshetty" userId="db3f68fde27bc823" providerId="LiveId" clId="{A7BE3172-F29C-44A4-9B94-86859D3D039A}" dt="2023-10-31T15:59:53.348" v="20" actId="1038"/>
          <ac:spMkLst>
            <pc:docMk/>
            <pc:sldMk cId="4254621963" sldId="269"/>
            <ac:spMk id="5" creationId="{5CA86B37-340C-8D71-F881-36A484755640}"/>
          </ac:spMkLst>
        </pc:spChg>
      </pc:sldChg>
      <pc:sldChg chg="addSp delSp modSp new mod">
        <pc:chgData name="Rithwik Yathamshetty" userId="db3f68fde27bc823" providerId="LiveId" clId="{A7BE3172-F29C-44A4-9B94-86859D3D039A}" dt="2023-10-31T16:15:47.299" v="196" actId="14100"/>
        <pc:sldMkLst>
          <pc:docMk/>
          <pc:sldMk cId="3369202133" sldId="271"/>
        </pc:sldMkLst>
        <pc:spChg chg="del">
          <ac:chgData name="Rithwik Yathamshetty" userId="db3f68fde27bc823" providerId="LiveId" clId="{A7BE3172-F29C-44A4-9B94-86859D3D039A}" dt="2023-10-31T15:59:38.389" v="18" actId="21"/>
          <ac:spMkLst>
            <pc:docMk/>
            <pc:sldMk cId="3369202133" sldId="271"/>
            <ac:spMk id="2" creationId="{7113E48B-E487-A56A-7AB3-90A6094206E2}"/>
          </ac:spMkLst>
        </pc:spChg>
        <pc:spChg chg="del">
          <ac:chgData name="Rithwik Yathamshetty" userId="db3f68fde27bc823" providerId="LiveId" clId="{A7BE3172-F29C-44A4-9B94-86859D3D039A}" dt="2023-10-31T15:59:45.191" v="19" actId="21"/>
          <ac:spMkLst>
            <pc:docMk/>
            <pc:sldMk cId="3369202133" sldId="271"/>
            <ac:spMk id="3" creationId="{01C2C062-F6B8-5BCB-5CD3-7D282A4D2D04}"/>
          </ac:spMkLst>
        </pc:spChg>
        <pc:spChg chg="add mod">
          <ac:chgData name="Rithwik Yathamshetty" userId="db3f68fde27bc823" providerId="LiveId" clId="{A7BE3172-F29C-44A4-9B94-86859D3D039A}" dt="2023-10-31T16:14:50.652" v="194" actId="20577"/>
          <ac:spMkLst>
            <pc:docMk/>
            <pc:sldMk cId="3369202133" sldId="271"/>
            <ac:spMk id="5" creationId="{CA041230-0F7E-1212-EFBE-889049C6FC9C}"/>
          </ac:spMkLst>
        </pc:spChg>
        <pc:picChg chg="add mod">
          <ac:chgData name="Rithwik Yathamshetty" userId="db3f68fde27bc823" providerId="LiveId" clId="{A7BE3172-F29C-44A4-9B94-86859D3D039A}" dt="2023-10-31T16:15:47.299" v="196" actId="14100"/>
          <ac:picMkLst>
            <pc:docMk/>
            <pc:sldMk cId="3369202133" sldId="271"/>
            <ac:picMk id="7" creationId="{6324BD5B-CD13-E8CA-B1C6-E83344F7C106}"/>
          </ac:picMkLst>
        </pc:picChg>
      </pc:sldChg>
      <pc:sldChg chg="addSp delSp modSp new mod">
        <pc:chgData name="Rithwik Yathamshetty" userId="db3f68fde27bc823" providerId="LiveId" clId="{A7BE3172-F29C-44A4-9B94-86859D3D039A}" dt="2023-10-31T16:20:49.532" v="257" actId="14100"/>
        <pc:sldMkLst>
          <pc:docMk/>
          <pc:sldMk cId="4278565645" sldId="272"/>
        </pc:sldMkLst>
        <pc:spChg chg="del">
          <ac:chgData name="Rithwik Yathamshetty" userId="db3f68fde27bc823" providerId="LiveId" clId="{A7BE3172-F29C-44A4-9B94-86859D3D039A}" dt="2023-10-31T15:59:34.255" v="17" actId="21"/>
          <ac:spMkLst>
            <pc:docMk/>
            <pc:sldMk cId="4278565645" sldId="272"/>
            <ac:spMk id="2" creationId="{4A8219AD-EA7C-0241-3906-4F910B3D2BE0}"/>
          </ac:spMkLst>
        </pc:spChg>
        <pc:spChg chg="del">
          <ac:chgData name="Rithwik Yathamshetty" userId="db3f68fde27bc823" providerId="LiveId" clId="{A7BE3172-F29C-44A4-9B94-86859D3D039A}" dt="2023-10-31T15:59:29.790" v="16" actId="21"/>
          <ac:spMkLst>
            <pc:docMk/>
            <pc:sldMk cId="4278565645" sldId="272"/>
            <ac:spMk id="3" creationId="{CBBBB016-95B9-F71B-25B6-F1378374B44C}"/>
          </ac:spMkLst>
        </pc:spChg>
        <pc:spChg chg="add mod">
          <ac:chgData name="Rithwik Yathamshetty" userId="db3f68fde27bc823" providerId="LiveId" clId="{A7BE3172-F29C-44A4-9B94-86859D3D039A}" dt="2023-10-31T16:20:11.993" v="255" actId="20577"/>
          <ac:spMkLst>
            <pc:docMk/>
            <pc:sldMk cId="4278565645" sldId="272"/>
            <ac:spMk id="5" creationId="{A8CDFB36-F6DA-1837-3BE1-79FD065A6B5D}"/>
          </ac:spMkLst>
        </pc:spChg>
        <pc:picChg chg="add mod">
          <ac:chgData name="Rithwik Yathamshetty" userId="db3f68fde27bc823" providerId="LiveId" clId="{A7BE3172-F29C-44A4-9B94-86859D3D039A}" dt="2023-10-31T16:20:49.532" v="257" actId="14100"/>
          <ac:picMkLst>
            <pc:docMk/>
            <pc:sldMk cId="4278565645" sldId="272"/>
            <ac:picMk id="7" creationId="{FAB54D6A-5BAB-C5A1-2698-2CF7A82D258B}"/>
          </ac:picMkLst>
        </pc:picChg>
      </pc:sldChg>
      <pc:sldChg chg="addSp delSp modSp new mod">
        <pc:chgData name="Rithwik Yathamshetty" userId="db3f68fde27bc823" providerId="LiveId" clId="{A7BE3172-F29C-44A4-9B94-86859D3D039A}" dt="2023-10-31T16:25:20.569" v="332" actId="14100"/>
        <pc:sldMkLst>
          <pc:docMk/>
          <pc:sldMk cId="1303338385" sldId="273"/>
        </pc:sldMkLst>
        <pc:spChg chg="del">
          <ac:chgData name="Rithwik Yathamshetty" userId="db3f68fde27bc823" providerId="LiveId" clId="{A7BE3172-F29C-44A4-9B94-86859D3D039A}" dt="2023-10-31T15:59:22.673" v="15" actId="21"/>
          <ac:spMkLst>
            <pc:docMk/>
            <pc:sldMk cId="1303338385" sldId="273"/>
            <ac:spMk id="2" creationId="{88212E76-3180-5EBB-3D05-003A43C2077C}"/>
          </ac:spMkLst>
        </pc:spChg>
        <pc:spChg chg="del">
          <ac:chgData name="Rithwik Yathamshetty" userId="db3f68fde27bc823" providerId="LiveId" clId="{A7BE3172-F29C-44A4-9B94-86859D3D039A}" dt="2023-10-31T15:59:19.623" v="14" actId="21"/>
          <ac:spMkLst>
            <pc:docMk/>
            <pc:sldMk cId="1303338385" sldId="273"/>
            <ac:spMk id="3" creationId="{5F1B3183-DE56-EE32-5F33-352A19329164}"/>
          </ac:spMkLst>
        </pc:spChg>
        <pc:spChg chg="add mod">
          <ac:chgData name="Rithwik Yathamshetty" userId="db3f68fde27bc823" providerId="LiveId" clId="{A7BE3172-F29C-44A4-9B94-86859D3D039A}" dt="2023-10-31T16:24:23.850" v="329" actId="20577"/>
          <ac:spMkLst>
            <pc:docMk/>
            <pc:sldMk cId="1303338385" sldId="273"/>
            <ac:spMk id="5" creationId="{891B9D84-54AF-C3FF-702B-F49327FF411A}"/>
          </ac:spMkLst>
        </pc:spChg>
        <pc:picChg chg="add mod">
          <ac:chgData name="Rithwik Yathamshetty" userId="db3f68fde27bc823" providerId="LiveId" clId="{A7BE3172-F29C-44A4-9B94-86859D3D039A}" dt="2023-10-31T16:25:20.569" v="332" actId="14100"/>
          <ac:picMkLst>
            <pc:docMk/>
            <pc:sldMk cId="1303338385" sldId="273"/>
            <ac:picMk id="7" creationId="{4072A98F-EEF8-A74D-53DF-72EC08C0B680}"/>
          </ac:picMkLst>
        </pc:picChg>
      </pc:sldChg>
      <pc:sldChg chg="addSp delSp modSp new mod">
        <pc:chgData name="Rithwik Yathamshetty" userId="db3f68fde27bc823" providerId="LiveId" clId="{A7BE3172-F29C-44A4-9B94-86859D3D039A}" dt="2023-10-31T16:26:03.854" v="337" actId="14100"/>
        <pc:sldMkLst>
          <pc:docMk/>
          <pc:sldMk cId="2051285956" sldId="274"/>
        </pc:sldMkLst>
        <pc:spChg chg="del">
          <ac:chgData name="Rithwik Yathamshetty" userId="db3f68fde27bc823" providerId="LiveId" clId="{A7BE3172-F29C-44A4-9B94-86859D3D039A}" dt="2023-10-31T15:59:10.129" v="12" actId="21"/>
          <ac:spMkLst>
            <pc:docMk/>
            <pc:sldMk cId="2051285956" sldId="274"/>
            <ac:spMk id="2" creationId="{55E8FF08-8104-2522-8B76-9C1118923F50}"/>
          </ac:spMkLst>
        </pc:spChg>
        <pc:spChg chg="del">
          <ac:chgData name="Rithwik Yathamshetty" userId="db3f68fde27bc823" providerId="LiveId" clId="{A7BE3172-F29C-44A4-9B94-86859D3D039A}" dt="2023-10-31T15:59:14.022" v="13" actId="21"/>
          <ac:spMkLst>
            <pc:docMk/>
            <pc:sldMk cId="2051285956" sldId="274"/>
            <ac:spMk id="3" creationId="{E566DE96-338C-C808-2FE6-C365B506869B}"/>
          </ac:spMkLst>
        </pc:spChg>
        <pc:picChg chg="add mod">
          <ac:chgData name="Rithwik Yathamshetty" userId="db3f68fde27bc823" providerId="LiveId" clId="{A7BE3172-F29C-44A4-9B94-86859D3D039A}" dt="2023-10-31T16:26:03.854" v="337" actId="14100"/>
          <ac:picMkLst>
            <pc:docMk/>
            <pc:sldMk cId="2051285956" sldId="274"/>
            <ac:picMk id="5" creationId="{CC1759C1-6BBE-7C4E-8DBD-5EEFE92C830E}"/>
          </ac:picMkLst>
        </pc:picChg>
      </pc:sldChg>
      <pc:sldChg chg="addSp delSp modSp new mod">
        <pc:chgData name="Rithwik Yathamshetty" userId="db3f68fde27bc823" providerId="LiveId" clId="{A7BE3172-F29C-44A4-9B94-86859D3D039A}" dt="2023-10-31T16:29:06.564" v="459" actId="1076"/>
        <pc:sldMkLst>
          <pc:docMk/>
          <pc:sldMk cId="916738580" sldId="275"/>
        </pc:sldMkLst>
        <pc:spChg chg="del mod">
          <ac:chgData name="Rithwik Yathamshetty" userId="db3f68fde27bc823" providerId="LiveId" clId="{A7BE3172-F29C-44A4-9B94-86859D3D039A}" dt="2023-10-31T16:06:34.807" v="29" actId="21"/>
          <ac:spMkLst>
            <pc:docMk/>
            <pc:sldMk cId="916738580" sldId="275"/>
            <ac:spMk id="2" creationId="{FB575589-4176-C21F-36C6-875A47560B41}"/>
          </ac:spMkLst>
        </pc:spChg>
        <pc:spChg chg="del">
          <ac:chgData name="Rithwik Yathamshetty" userId="db3f68fde27bc823" providerId="LiveId" clId="{A7BE3172-F29C-44A4-9B94-86859D3D039A}" dt="2023-10-31T16:06:39.092" v="30" actId="21"/>
          <ac:spMkLst>
            <pc:docMk/>
            <pc:sldMk cId="916738580" sldId="275"/>
            <ac:spMk id="3" creationId="{51FBF138-A725-DD39-4A6D-9D787E07792F}"/>
          </ac:spMkLst>
        </pc:spChg>
        <pc:spChg chg="add del mod">
          <ac:chgData name="Rithwik Yathamshetty" userId="db3f68fde27bc823" providerId="LiveId" clId="{A7BE3172-F29C-44A4-9B94-86859D3D039A}" dt="2023-10-31T16:06:51.560" v="32" actId="21"/>
          <ac:spMkLst>
            <pc:docMk/>
            <pc:sldMk cId="916738580" sldId="275"/>
            <ac:spMk id="4" creationId="{39230BED-BEAB-AC67-147A-1C7644FA5AD9}"/>
          </ac:spMkLst>
        </pc:spChg>
        <pc:spChg chg="add mod">
          <ac:chgData name="Rithwik Yathamshetty" userId="db3f68fde27bc823" providerId="LiveId" clId="{A7BE3172-F29C-44A4-9B94-86859D3D039A}" dt="2023-10-31T16:10:55.938" v="115" actId="20577"/>
          <ac:spMkLst>
            <pc:docMk/>
            <pc:sldMk cId="916738580" sldId="275"/>
            <ac:spMk id="6" creationId="{3A85C793-FFC4-A332-59EC-CDF91EC3DFA4}"/>
          </ac:spMkLst>
        </pc:spChg>
        <pc:picChg chg="add mod">
          <ac:chgData name="Rithwik Yathamshetty" userId="db3f68fde27bc823" providerId="LiveId" clId="{A7BE3172-F29C-44A4-9B94-86859D3D039A}" dt="2023-10-31T16:29:00.850" v="458" actId="1076"/>
          <ac:picMkLst>
            <pc:docMk/>
            <pc:sldMk cId="916738580" sldId="275"/>
            <ac:picMk id="8" creationId="{878BAF9C-6718-1E0F-CA59-837C903723C1}"/>
          </ac:picMkLst>
        </pc:picChg>
        <pc:picChg chg="add mod">
          <ac:chgData name="Rithwik Yathamshetty" userId="db3f68fde27bc823" providerId="LiveId" clId="{A7BE3172-F29C-44A4-9B94-86859D3D039A}" dt="2023-10-31T16:29:06.564" v="459" actId="1076"/>
          <ac:picMkLst>
            <pc:docMk/>
            <pc:sldMk cId="916738580" sldId="275"/>
            <ac:picMk id="10" creationId="{6714B8A9-B3D7-6FFC-5957-BDF92AC535CB}"/>
          </ac:picMkLst>
        </pc:picChg>
      </pc:sldChg>
      <pc:sldChg chg="addSp delSp modSp new mod">
        <pc:chgData name="Rithwik Yathamshetty" userId="db3f68fde27bc823" providerId="LiveId" clId="{A7BE3172-F29C-44A4-9B94-86859D3D039A}" dt="2023-10-31T16:14:10.581" v="139" actId="1076"/>
        <pc:sldMkLst>
          <pc:docMk/>
          <pc:sldMk cId="1398899784" sldId="276"/>
        </pc:sldMkLst>
        <pc:spChg chg="del">
          <ac:chgData name="Rithwik Yathamshetty" userId="db3f68fde27bc823" providerId="LiveId" clId="{A7BE3172-F29C-44A4-9B94-86859D3D039A}" dt="2023-10-31T16:11:58.047" v="117" actId="21"/>
          <ac:spMkLst>
            <pc:docMk/>
            <pc:sldMk cId="1398899784" sldId="276"/>
            <ac:spMk id="2" creationId="{BE65BF4A-20DF-B862-75E2-4D139BAFA17D}"/>
          </ac:spMkLst>
        </pc:spChg>
        <pc:spChg chg="del">
          <ac:chgData name="Rithwik Yathamshetty" userId="db3f68fde27bc823" providerId="LiveId" clId="{A7BE3172-F29C-44A4-9B94-86859D3D039A}" dt="2023-10-31T16:12:02.999" v="118" actId="21"/>
          <ac:spMkLst>
            <pc:docMk/>
            <pc:sldMk cId="1398899784" sldId="276"/>
            <ac:spMk id="3" creationId="{EF1C0200-4E5D-B2D1-2136-D68C77BB504F}"/>
          </ac:spMkLst>
        </pc:spChg>
        <pc:spChg chg="add mod">
          <ac:chgData name="Rithwik Yathamshetty" userId="db3f68fde27bc823" providerId="LiveId" clId="{A7BE3172-F29C-44A4-9B94-86859D3D039A}" dt="2023-10-31T16:13:00.708" v="135" actId="20577"/>
          <ac:spMkLst>
            <pc:docMk/>
            <pc:sldMk cId="1398899784" sldId="276"/>
            <ac:spMk id="5" creationId="{DEB4B31C-6879-598D-A3B6-615A49FFE45C}"/>
          </ac:spMkLst>
        </pc:spChg>
        <pc:picChg chg="add mod">
          <ac:chgData name="Rithwik Yathamshetty" userId="db3f68fde27bc823" providerId="LiveId" clId="{A7BE3172-F29C-44A4-9B94-86859D3D039A}" dt="2023-10-31T16:13:43.117" v="137" actId="1076"/>
          <ac:picMkLst>
            <pc:docMk/>
            <pc:sldMk cId="1398899784" sldId="276"/>
            <ac:picMk id="7" creationId="{365EA94C-A994-1148-9B62-CC82F1AC7A0F}"/>
          </ac:picMkLst>
        </pc:picChg>
        <pc:picChg chg="add mod">
          <ac:chgData name="Rithwik Yathamshetty" userId="db3f68fde27bc823" providerId="LiveId" clId="{A7BE3172-F29C-44A4-9B94-86859D3D039A}" dt="2023-10-31T16:14:10.581" v="139" actId="1076"/>
          <ac:picMkLst>
            <pc:docMk/>
            <pc:sldMk cId="1398899784" sldId="276"/>
            <ac:picMk id="9" creationId="{9B7BB4BE-FD90-97A7-ADD5-B4547AC70088}"/>
          </ac:picMkLst>
        </pc:picChg>
      </pc:sldChg>
      <pc:sldChg chg="addSp delSp modSp new mod">
        <pc:chgData name="Rithwik Yathamshetty" userId="db3f68fde27bc823" providerId="LiveId" clId="{A7BE3172-F29C-44A4-9B94-86859D3D039A}" dt="2023-10-31T16:16:58.953" v="202" actId="14100"/>
        <pc:sldMkLst>
          <pc:docMk/>
          <pc:sldMk cId="1931402210" sldId="277"/>
        </pc:sldMkLst>
        <pc:spChg chg="del mod">
          <ac:chgData name="Rithwik Yathamshetty" userId="db3f68fde27bc823" providerId="LiveId" clId="{A7BE3172-F29C-44A4-9B94-86859D3D039A}" dt="2023-10-31T16:12:26.365" v="125" actId="21"/>
          <ac:spMkLst>
            <pc:docMk/>
            <pc:sldMk cId="1931402210" sldId="277"/>
            <ac:spMk id="2" creationId="{E4F8B4DA-6AE7-FBAF-B491-988DE41A3BDD}"/>
          </ac:spMkLst>
        </pc:spChg>
        <pc:spChg chg="del">
          <ac:chgData name="Rithwik Yathamshetty" userId="db3f68fde27bc823" providerId="LiveId" clId="{A7BE3172-F29C-44A4-9B94-86859D3D039A}" dt="2023-10-31T16:12:23.367" v="123" actId="21"/>
          <ac:spMkLst>
            <pc:docMk/>
            <pc:sldMk cId="1931402210" sldId="277"/>
            <ac:spMk id="3" creationId="{7B9A9844-E7D6-B6B4-A14A-BB0BECDBD6EE}"/>
          </ac:spMkLst>
        </pc:spChg>
        <pc:picChg chg="add mod">
          <ac:chgData name="Rithwik Yathamshetty" userId="db3f68fde27bc823" providerId="LiveId" clId="{A7BE3172-F29C-44A4-9B94-86859D3D039A}" dt="2023-10-31T16:16:58.953" v="202" actId="14100"/>
          <ac:picMkLst>
            <pc:docMk/>
            <pc:sldMk cId="1931402210" sldId="277"/>
            <ac:picMk id="5" creationId="{0A273386-440F-CE02-7873-38D624DB6991}"/>
          </ac:picMkLst>
        </pc:picChg>
      </pc:sldChg>
      <pc:sldChg chg="addSp delSp modSp new mod">
        <pc:chgData name="Rithwik Yathamshetty" userId="db3f68fde27bc823" providerId="LiveId" clId="{A7BE3172-F29C-44A4-9B94-86859D3D039A}" dt="2023-10-31T16:23:29.069" v="288" actId="1076"/>
        <pc:sldMkLst>
          <pc:docMk/>
          <pc:sldMk cId="2948343800" sldId="278"/>
        </pc:sldMkLst>
        <pc:spChg chg="del">
          <ac:chgData name="Rithwik Yathamshetty" userId="db3f68fde27bc823" providerId="LiveId" clId="{A7BE3172-F29C-44A4-9B94-86859D3D039A}" dt="2023-10-31T16:12:18.601" v="122" actId="21"/>
          <ac:spMkLst>
            <pc:docMk/>
            <pc:sldMk cId="2948343800" sldId="278"/>
            <ac:spMk id="2" creationId="{129444BF-CF33-BAF4-6CDB-2744B8B33B44}"/>
          </ac:spMkLst>
        </pc:spChg>
        <pc:spChg chg="del">
          <ac:chgData name="Rithwik Yathamshetty" userId="db3f68fde27bc823" providerId="LiveId" clId="{A7BE3172-F29C-44A4-9B94-86859D3D039A}" dt="2023-10-31T16:12:15.201" v="121" actId="21"/>
          <ac:spMkLst>
            <pc:docMk/>
            <pc:sldMk cId="2948343800" sldId="278"/>
            <ac:spMk id="3" creationId="{E19D7015-48E3-BDEF-A6B7-510C14C091A4}"/>
          </ac:spMkLst>
        </pc:spChg>
        <pc:spChg chg="add mod">
          <ac:chgData name="Rithwik Yathamshetty" userId="db3f68fde27bc823" providerId="LiveId" clId="{A7BE3172-F29C-44A4-9B94-86859D3D039A}" dt="2023-10-31T16:21:30.005" v="277" actId="1076"/>
          <ac:spMkLst>
            <pc:docMk/>
            <pc:sldMk cId="2948343800" sldId="278"/>
            <ac:spMk id="5" creationId="{8B4DE3E1-83D5-0218-E200-3C20C6D3303E}"/>
          </ac:spMkLst>
        </pc:spChg>
        <pc:picChg chg="add mod">
          <ac:chgData name="Rithwik Yathamshetty" userId="db3f68fde27bc823" providerId="LiveId" clId="{A7BE3172-F29C-44A4-9B94-86859D3D039A}" dt="2023-10-31T16:23:01.657" v="286" actId="1076"/>
          <ac:picMkLst>
            <pc:docMk/>
            <pc:sldMk cId="2948343800" sldId="278"/>
            <ac:picMk id="7" creationId="{072FBB13-47FD-C222-6EFC-D4A090ED1835}"/>
          </ac:picMkLst>
        </pc:picChg>
        <pc:picChg chg="add mod">
          <ac:chgData name="Rithwik Yathamshetty" userId="db3f68fde27bc823" providerId="LiveId" clId="{A7BE3172-F29C-44A4-9B94-86859D3D039A}" dt="2023-10-31T16:23:29.069" v="288" actId="1076"/>
          <ac:picMkLst>
            <pc:docMk/>
            <pc:sldMk cId="2948343800" sldId="278"/>
            <ac:picMk id="9" creationId="{29C1F4D4-CCC6-5BA0-75F3-E4202619FADE}"/>
          </ac:picMkLst>
        </pc:picChg>
      </pc:sldChg>
      <pc:sldChg chg="addSp delSp modSp new mod">
        <pc:chgData name="Rithwik Yathamshetty" userId="db3f68fde27bc823" providerId="LiveId" clId="{A7BE3172-F29C-44A4-9B94-86859D3D039A}" dt="2023-10-31T16:21:07.968" v="265" actId="20577"/>
        <pc:sldMkLst>
          <pc:docMk/>
          <pc:sldMk cId="572637335" sldId="279"/>
        </pc:sldMkLst>
        <pc:spChg chg="del">
          <ac:chgData name="Rithwik Yathamshetty" userId="db3f68fde27bc823" providerId="LiveId" clId="{A7BE3172-F29C-44A4-9B94-86859D3D039A}" dt="2023-10-31T16:17:21.905" v="205" actId="21"/>
          <ac:spMkLst>
            <pc:docMk/>
            <pc:sldMk cId="572637335" sldId="279"/>
            <ac:spMk id="2" creationId="{0DD20C07-E05B-353B-ED90-8E651E26DF1A}"/>
          </ac:spMkLst>
        </pc:spChg>
        <pc:spChg chg="del">
          <ac:chgData name="Rithwik Yathamshetty" userId="db3f68fde27bc823" providerId="LiveId" clId="{A7BE3172-F29C-44A4-9B94-86859D3D039A}" dt="2023-10-31T16:17:19.541" v="204" actId="21"/>
          <ac:spMkLst>
            <pc:docMk/>
            <pc:sldMk cId="572637335" sldId="279"/>
            <ac:spMk id="3" creationId="{F644543E-0111-DEF0-97F2-057ABF21151C}"/>
          </ac:spMkLst>
        </pc:spChg>
        <pc:spChg chg="add mod">
          <ac:chgData name="Rithwik Yathamshetty" userId="db3f68fde27bc823" providerId="LiveId" clId="{A7BE3172-F29C-44A4-9B94-86859D3D039A}" dt="2023-10-31T16:21:07.968" v="265" actId="20577"/>
          <ac:spMkLst>
            <pc:docMk/>
            <pc:sldMk cId="572637335" sldId="279"/>
            <ac:spMk id="5" creationId="{8EED8E31-74DA-337F-BB0D-1764183E2F5C}"/>
          </ac:spMkLst>
        </pc:spChg>
        <pc:picChg chg="add mod">
          <ac:chgData name="Rithwik Yathamshetty" userId="db3f68fde27bc823" providerId="LiveId" clId="{A7BE3172-F29C-44A4-9B94-86859D3D039A}" dt="2023-10-31T16:19:01.976" v="224" actId="1076"/>
          <ac:picMkLst>
            <pc:docMk/>
            <pc:sldMk cId="572637335" sldId="279"/>
            <ac:picMk id="7" creationId="{A81EE332-5161-6285-5E6E-599A2FB52B63}"/>
          </ac:picMkLst>
        </pc:picChg>
        <pc:picChg chg="add mod">
          <ac:chgData name="Rithwik Yathamshetty" userId="db3f68fde27bc823" providerId="LiveId" clId="{A7BE3172-F29C-44A4-9B94-86859D3D039A}" dt="2023-10-31T16:19:26.005" v="226" actId="1076"/>
          <ac:picMkLst>
            <pc:docMk/>
            <pc:sldMk cId="572637335" sldId="279"/>
            <ac:picMk id="9" creationId="{010CBD4F-0AC7-038D-F45A-6060EBCDE0F9}"/>
          </ac:picMkLst>
        </pc:picChg>
      </pc:sldChg>
      <pc:sldChg chg="addSp delSp modSp new mod ord">
        <pc:chgData name="Rithwik Yathamshetty" userId="db3f68fde27bc823" providerId="LiveId" clId="{A7BE3172-F29C-44A4-9B94-86859D3D039A}" dt="2023-10-31T16:22:31.959" v="284" actId="14100"/>
        <pc:sldMkLst>
          <pc:docMk/>
          <pc:sldMk cId="3526001054" sldId="280"/>
        </pc:sldMkLst>
        <pc:spChg chg="del">
          <ac:chgData name="Rithwik Yathamshetty" userId="db3f68fde27bc823" providerId="LiveId" clId="{A7BE3172-F29C-44A4-9B94-86859D3D039A}" dt="2023-10-31T16:17:37.093" v="208" actId="21"/>
          <ac:spMkLst>
            <pc:docMk/>
            <pc:sldMk cId="3526001054" sldId="280"/>
            <ac:spMk id="2" creationId="{829D3E6F-375A-46FB-3C49-8E86D7B25E86}"/>
          </ac:spMkLst>
        </pc:spChg>
        <pc:spChg chg="del">
          <ac:chgData name="Rithwik Yathamshetty" userId="db3f68fde27bc823" providerId="LiveId" clId="{A7BE3172-F29C-44A4-9B94-86859D3D039A}" dt="2023-10-31T16:17:33.322" v="207" actId="21"/>
          <ac:spMkLst>
            <pc:docMk/>
            <pc:sldMk cId="3526001054" sldId="280"/>
            <ac:spMk id="3" creationId="{C5E01A0F-00AE-3A68-E605-17757907254C}"/>
          </ac:spMkLst>
        </pc:spChg>
        <pc:picChg chg="add mod">
          <ac:chgData name="Rithwik Yathamshetty" userId="db3f68fde27bc823" providerId="LiveId" clId="{A7BE3172-F29C-44A4-9B94-86859D3D039A}" dt="2023-10-31T16:22:31.959" v="284" actId="14100"/>
          <ac:picMkLst>
            <pc:docMk/>
            <pc:sldMk cId="3526001054" sldId="280"/>
            <ac:picMk id="5" creationId="{56DAD34B-381A-3FB1-EC47-F72DD0BDDAA3}"/>
          </ac:picMkLst>
        </pc:picChg>
      </pc:sldChg>
      <pc:sldChg chg="addSp delSp modSp new mod">
        <pc:chgData name="Rithwik Yathamshetty" userId="db3f68fde27bc823" providerId="LiveId" clId="{A7BE3172-F29C-44A4-9B94-86859D3D039A}" dt="2023-10-31T16:26:56.376" v="341" actId="1076"/>
        <pc:sldMkLst>
          <pc:docMk/>
          <pc:sldMk cId="334629394" sldId="281"/>
        </pc:sldMkLst>
        <pc:spChg chg="del">
          <ac:chgData name="Rithwik Yathamshetty" userId="db3f68fde27bc823" providerId="LiveId" clId="{A7BE3172-F29C-44A4-9B94-86859D3D039A}" dt="2023-10-31T16:17:46.745" v="210" actId="21"/>
          <ac:spMkLst>
            <pc:docMk/>
            <pc:sldMk cId="334629394" sldId="281"/>
            <ac:spMk id="2" creationId="{DCD3F2BA-5202-C4CC-CE7C-C39F2A317246}"/>
          </ac:spMkLst>
        </pc:spChg>
        <pc:spChg chg="del">
          <ac:chgData name="Rithwik Yathamshetty" userId="db3f68fde27bc823" providerId="LiveId" clId="{A7BE3172-F29C-44A4-9B94-86859D3D039A}" dt="2023-10-31T16:17:48.926" v="211" actId="21"/>
          <ac:spMkLst>
            <pc:docMk/>
            <pc:sldMk cId="334629394" sldId="281"/>
            <ac:spMk id="3" creationId="{906D3BB5-11AD-D281-0300-FBA0EE76012B}"/>
          </ac:spMkLst>
        </pc:spChg>
        <pc:spChg chg="add mod">
          <ac:chgData name="Rithwik Yathamshetty" userId="db3f68fde27bc823" providerId="LiveId" clId="{A7BE3172-F29C-44A4-9B94-86859D3D039A}" dt="2023-10-31T16:24:10.507" v="300" actId="20577"/>
          <ac:spMkLst>
            <pc:docMk/>
            <pc:sldMk cId="334629394" sldId="281"/>
            <ac:spMk id="7" creationId="{38441428-9379-565A-95D7-8C79BD2820FE}"/>
          </ac:spMkLst>
        </pc:spChg>
        <pc:picChg chg="add del">
          <ac:chgData name="Rithwik Yathamshetty" userId="db3f68fde27bc823" providerId="LiveId" clId="{A7BE3172-F29C-44A4-9B94-86859D3D039A}" dt="2023-10-31T16:23:35.930" v="290" actId="22"/>
          <ac:picMkLst>
            <pc:docMk/>
            <pc:sldMk cId="334629394" sldId="281"/>
            <ac:picMk id="5" creationId="{A8724DFD-0DA7-C3D2-8017-67254C34D985}"/>
          </ac:picMkLst>
        </pc:picChg>
        <pc:picChg chg="add mod">
          <ac:chgData name="Rithwik Yathamshetty" userId="db3f68fde27bc823" providerId="LiveId" clId="{A7BE3172-F29C-44A4-9B94-86859D3D039A}" dt="2023-10-31T16:26:32.636" v="339" actId="1076"/>
          <ac:picMkLst>
            <pc:docMk/>
            <pc:sldMk cId="334629394" sldId="281"/>
            <ac:picMk id="9" creationId="{DA77B42D-439E-9820-36B7-746FEA7D1A4B}"/>
          </ac:picMkLst>
        </pc:picChg>
        <pc:picChg chg="add mod">
          <ac:chgData name="Rithwik Yathamshetty" userId="db3f68fde27bc823" providerId="LiveId" clId="{A7BE3172-F29C-44A4-9B94-86859D3D039A}" dt="2023-10-31T16:26:56.376" v="341" actId="1076"/>
          <ac:picMkLst>
            <pc:docMk/>
            <pc:sldMk cId="334629394" sldId="281"/>
            <ac:picMk id="11" creationId="{E42FE498-5438-FE79-188E-5139ADA17C4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7F7C66-15FE-44F8-8DAF-3205F17ABD3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400838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F7C66-15FE-44F8-8DAF-3205F17ABD3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257501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F7C66-15FE-44F8-8DAF-3205F17ABD3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2436536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F7C66-15FE-44F8-8DAF-3205F17ABD3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3632168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7F7C66-15FE-44F8-8DAF-3205F17ABD31}"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1174945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7F7C66-15FE-44F8-8DAF-3205F17ABD31}"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468702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7F7C66-15FE-44F8-8DAF-3205F17ABD31}" type="datetimeFigureOut">
              <a:rPr lang="en-IN" smtClean="0"/>
              <a:t>31-10-2023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240790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7F7C66-15FE-44F8-8DAF-3205F17ABD31}" type="datetimeFigureOut">
              <a:rPr lang="en-IN" smtClean="0"/>
              <a:t>31-10-2023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396131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7F7C66-15FE-44F8-8DAF-3205F17ABD31}" type="datetimeFigureOut">
              <a:rPr lang="en-IN" smtClean="0"/>
              <a:t>31-10-2023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114832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7F7C66-15FE-44F8-8DAF-3205F17ABD31}"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77957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7F7C66-15FE-44F8-8DAF-3205F17ABD31}"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10921B-0D11-4D61-B669-FA9E729E2B4B}" type="slidenum">
              <a:rPr lang="en-IN" smtClean="0"/>
              <a:t>‹#›</a:t>
            </a:fld>
            <a:endParaRPr lang="en-IN"/>
          </a:p>
        </p:txBody>
      </p:sp>
    </p:spTree>
    <p:extLst>
      <p:ext uri="{BB962C8B-B14F-4D97-AF65-F5344CB8AC3E}">
        <p14:creationId xmlns:p14="http://schemas.microsoft.com/office/powerpoint/2010/main" val="3306166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F7C66-15FE-44F8-8DAF-3205F17ABD31}" type="datetimeFigureOut">
              <a:rPr lang="en-IN" smtClean="0"/>
              <a:t>31-10-2023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0921B-0D11-4D61-B669-FA9E729E2B4B}" type="slidenum">
              <a:rPr lang="en-IN" smtClean="0"/>
              <a:t>‹#›</a:t>
            </a:fld>
            <a:endParaRPr lang="en-IN"/>
          </a:p>
        </p:txBody>
      </p:sp>
    </p:spTree>
    <p:extLst>
      <p:ext uri="{BB962C8B-B14F-4D97-AF65-F5344CB8AC3E}">
        <p14:creationId xmlns:p14="http://schemas.microsoft.com/office/powerpoint/2010/main" val="25966734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96AF09-0A54-43F5-9265-2867FB5AF9DA}"/>
              </a:ext>
            </a:extLst>
          </p:cNvPr>
          <p:cNvSpPr txBox="1"/>
          <p:nvPr/>
        </p:nvSpPr>
        <p:spPr>
          <a:xfrm>
            <a:off x="3046863" y="3247746"/>
            <a:ext cx="6093724" cy="369332"/>
          </a:xfrm>
          <a:prstGeom prst="rect">
            <a:avLst/>
          </a:prstGeom>
          <a:noFill/>
        </p:spPr>
        <p:txBody>
          <a:bodyPr wrap="square">
            <a:spAutoFit/>
          </a:bodyPr>
          <a:lstStyle/>
          <a:p>
            <a:endParaRPr lang="en-IN" dirty="0"/>
          </a:p>
        </p:txBody>
      </p:sp>
      <p:sp>
        <p:nvSpPr>
          <p:cNvPr id="9" name="TextBox 8">
            <a:extLst>
              <a:ext uri="{FF2B5EF4-FFF2-40B4-BE49-F238E27FC236}">
                <a16:creationId xmlns:a16="http://schemas.microsoft.com/office/drawing/2014/main" id="{F03CF275-44AC-3CFE-3312-6E9059B1F862}"/>
              </a:ext>
            </a:extLst>
          </p:cNvPr>
          <p:cNvSpPr txBox="1"/>
          <p:nvPr/>
        </p:nvSpPr>
        <p:spPr>
          <a:xfrm>
            <a:off x="525052" y="554798"/>
            <a:ext cx="11823510" cy="1938992"/>
          </a:xfrm>
          <a:prstGeom prst="rect">
            <a:avLst/>
          </a:prstGeom>
          <a:noFill/>
        </p:spPr>
        <p:txBody>
          <a:bodyPr wrap="square">
            <a:spAutoFit/>
          </a:bodyPr>
          <a:lstStyle/>
          <a:p>
            <a:r>
              <a:rPr lang="en-US" sz="6000" dirty="0"/>
              <a:t>Predicting Tesla Stock Prices with Machine Learning</a:t>
            </a:r>
            <a:endParaRPr lang="en-IN" sz="6000" dirty="0"/>
          </a:p>
        </p:txBody>
      </p:sp>
      <p:pic>
        <p:nvPicPr>
          <p:cNvPr id="13" name="Picture 12">
            <a:extLst>
              <a:ext uri="{FF2B5EF4-FFF2-40B4-BE49-F238E27FC236}">
                <a16:creationId xmlns:a16="http://schemas.microsoft.com/office/drawing/2014/main" id="{E3518FDB-D9B6-4FE8-4247-BE9B3365A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653" y="2880360"/>
            <a:ext cx="10610490" cy="3422842"/>
          </a:xfrm>
          <a:prstGeom prst="rect">
            <a:avLst/>
          </a:prstGeom>
        </p:spPr>
      </p:pic>
      <p:sp>
        <p:nvSpPr>
          <p:cNvPr id="4" name="TextBox 3">
            <a:extLst>
              <a:ext uri="{FF2B5EF4-FFF2-40B4-BE49-F238E27FC236}">
                <a16:creationId xmlns:a16="http://schemas.microsoft.com/office/drawing/2014/main" id="{CA326568-FDF5-4C51-8BBC-D69133121D23}"/>
              </a:ext>
            </a:extLst>
          </p:cNvPr>
          <p:cNvSpPr txBox="1"/>
          <p:nvPr/>
        </p:nvSpPr>
        <p:spPr>
          <a:xfrm>
            <a:off x="9140587" y="5933870"/>
            <a:ext cx="6172200" cy="646331"/>
          </a:xfrm>
          <a:prstGeom prst="rect">
            <a:avLst/>
          </a:prstGeom>
          <a:noFill/>
        </p:spPr>
        <p:txBody>
          <a:bodyPr wrap="square">
            <a:spAutoFit/>
          </a:bodyPr>
          <a:lstStyle/>
          <a:p>
            <a:r>
              <a:rPr lang="en-US" b="1" dirty="0"/>
              <a:t>YATHAMSHETTY RITHWIK</a:t>
            </a:r>
          </a:p>
          <a:p>
            <a:r>
              <a:rPr lang="en-US" sz="1800" b="1" dirty="0"/>
              <a:t>2203A52189</a:t>
            </a:r>
          </a:p>
        </p:txBody>
      </p:sp>
    </p:spTree>
    <p:extLst>
      <p:ext uri="{BB962C8B-B14F-4D97-AF65-F5344CB8AC3E}">
        <p14:creationId xmlns:p14="http://schemas.microsoft.com/office/powerpoint/2010/main" val="2764501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85C793-FFC4-A332-59EC-CDF91EC3DFA4}"/>
              </a:ext>
            </a:extLst>
          </p:cNvPr>
          <p:cNvSpPr txBox="1"/>
          <p:nvPr/>
        </p:nvSpPr>
        <p:spPr>
          <a:xfrm>
            <a:off x="252323" y="259595"/>
            <a:ext cx="6094562" cy="369332"/>
          </a:xfrm>
          <a:prstGeom prst="rect">
            <a:avLst/>
          </a:prstGeom>
          <a:noFill/>
        </p:spPr>
        <p:txBody>
          <a:bodyPr wrap="square">
            <a:spAutoFit/>
          </a:bodyPr>
          <a:lstStyle/>
          <a:p>
            <a:r>
              <a:rPr lang="en-US" b="1" dirty="0"/>
              <a:t>BOOTSTRAP FOR LINEAR REGRESSION:</a:t>
            </a:r>
          </a:p>
        </p:txBody>
      </p:sp>
      <p:pic>
        <p:nvPicPr>
          <p:cNvPr id="8" name="Picture 7">
            <a:extLst>
              <a:ext uri="{FF2B5EF4-FFF2-40B4-BE49-F238E27FC236}">
                <a16:creationId xmlns:a16="http://schemas.microsoft.com/office/drawing/2014/main" id="{878BAF9C-6718-1E0F-CA59-837C90372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23" y="1935022"/>
            <a:ext cx="5906012" cy="2263336"/>
          </a:xfrm>
          <a:prstGeom prst="rect">
            <a:avLst/>
          </a:prstGeom>
        </p:spPr>
      </p:pic>
      <p:pic>
        <p:nvPicPr>
          <p:cNvPr id="10" name="Picture 9">
            <a:extLst>
              <a:ext uri="{FF2B5EF4-FFF2-40B4-BE49-F238E27FC236}">
                <a16:creationId xmlns:a16="http://schemas.microsoft.com/office/drawing/2014/main" id="{6714B8A9-B3D7-6FFC-5957-BDF92AC53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266" y="1219531"/>
            <a:ext cx="5273497" cy="3970364"/>
          </a:xfrm>
          <a:prstGeom prst="rect">
            <a:avLst/>
          </a:prstGeom>
        </p:spPr>
      </p:pic>
    </p:spTree>
    <p:extLst>
      <p:ext uri="{BB962C8B-B14F-4D97-AF65-F5344CB8AC3E}">
        <p14:creationId xmlns:p14="http://schemas.microsoft.com/office/powerpoint/2010/main" val="91673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A86B37-340C-8D71-F881-36A484755640}"/>
              </a:ext>
            </a:extLst>
          </p:cNvPr>
          <p:cNvSpPr txBox="1"/>
          <p:nvPr/>
        </p:nvSpPr>
        <p:spPr>
          <a:xfrm>
            <a:off x="243696" y="112945"/>
            <a:ext cx="6094562" cy="369332"/>
          </a:xfrm>
          <a:prstGeom prst="rect">
            <a:avLst/>
          </a:prstGeom>
          <a:noFill/>
        </p:spPr>
        <p:txBody>
          <a:bodyPr wrap="square">
            <a:spAutoFit/>
          </a:bodyPr>
          <a:lstStyle/>
          <a:p>
            <a:r>
              <a:rPr lang="en-US" b="1" dirty="0"/>
              <a:t>LINEAR REGRESSION USING MANUAL METHOD:</a:t>
            </a:r>
            <a:endParaRPr lang="en-IN" dirty="0"/>
          </a:p>
        </p:txBody>
      </p:sp>
      <p:pic>
        <p:nvPicPr>
          <p:cNvPr id="7" name="Picture 6">
            <a:extLst>
              <a:ext uri="{FF2B5EF4-FFF2-40B4-BE49-F238E27FC236}">
                <a16:creationId xmlns:a16="http://schemas.microsoft.com/office/drawing/2014/main" id="{99281D2C-54B4-CE1F-1BE4-160F9ACF0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3" y="569344"/>
            <a:ext cx="6094562" cy="6175711"/>
          </a:xfrm>
          <a:prstGeom prst="rect">
            <a:avLst/>
          </a:prstGeom>
        </p:spPr>
      </p:pic>
      <p:pic>
        <p:nvPicPr>
          <p:cNvPr id="9" name="Picture 8">
            <a:extLst>
              <a:ext uri="{FF2B5EF4-FFF2-40B4-BE49-F238E27FC236}">
                <a16:creationId xmlns:a16="http://schemas.microsoft.com/office/drawing/2014/main" id="{C0A09176-B9A9-AA0F-7D1E-18181600D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83" y="1725283"/>
            <a:ext cx="5661804" cy="3407434"/>
          </a:xfrm>
          <a:prstGeom prst="rect">
            <a:avLst/>
          </a:prstGeom>
        </p:spPr>
      </p:pic>
    </p:spTree>
    <p:extLst>
      <p:ext uri="{BB962C8B-B14F-4D97-AF65-F5344CB8AC3E}">
        <p14:creationId xmlns:p14="http://schemas.microsoft.com/office/powerpoint/2010/main" val="4254621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F7ABEF-D1E6-0E95-2B30-9792112B6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34" y="422695"/>
            <a:ext cx="11844068" cy="5995358"/>
          </a:xfrm>
          <a:prstGeom prst="rect">
            <a:avLst/>
          </a:prstGeom>
        </p:spPr>
      </p:pic>
    </p:spTree>
    <p:extLst>
      <p:ext uri="{BB962C8B-B14F-4D97-AF65-F5344CB8AC3E}">
        <p14:creationId xmlns:p14="http://schemas.microsoft.com/office/powerpoint/2010/main" val="56946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B4B31C-6879-598D-A3B6-615A49FFE45C}"/>
              </a:ext>
            </a:extLst>
          </p:cNvPr>
          <p:cNvSpPr txBox="1"/>
          <p:nvPr/>
        </p:nvSpPr>
        <p:spPr>
          <a:xfrm>
            <a:off x="286828" y="276848"/>
            <a:ext cx="6094562" cy="369332"/>
          </a:xfrm>
          <a:prstGeom prst="rect">
            <a:avLst/>
          </a:prstGeom>
          <a:noFill/>
        </p:spPr>
        <p:txBody>
          <a:bodyPr wrap="square">
            <a:spAutoFit/>
          </a:bodyPr>
          <a:lstStyle/>
          <a:p>
            <a:r>
              <a:rPr lang="en-US" b="1" dirty="0"/>
              <a:t>BOOTSTRAP FOR LINEAR REGRESSION(MANUAL):</a:t>
            </a:r>
            <a:endParaRPr lang="en-IN" dirty="0"/>
          </a:p>
        </p:txBody>
      </p:sp>
      <p:pic>
        <p:nvPicPr>
          <p:cNvPr id="7" name="Picture 6">
            <a:extLst>
              <a:ext uri="{FF2B5EF4-FFF2-40B4-BE49-F238E27FC236}">
                <a16:creationId xmlns:a16="http://schemas.microsoft.com/office/drawing/2014/main" id="{365EA94C-A994-1148-9B62-CC82F1AC7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28" y="2120780"/>
            <a:ext cx="5913632" cy="2202371"/>
          </a:xfrm>
          <a:prstGeom prst="rect">
            <a:avLst/>
          </a:prstGeom>
        </p:spPr>
      </p:pic>
      <p:pic>
        <p:nvPicPr>
          <p:cNvPr id="9" name="Picture 8">
            <a:extLst>
              <a:ext uri="{FF2B5EF4-FFF2-40B4-BE49-F238E27FC236}">
                <a16:creationId xmlns:a16="http://schemas.microsoft.com/office/drawing/2014/main" id="{9B7BB4BE-FD90-97A7-ADD5-B4547AC7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390" y="1259645"/>
            <a:ext cx="5265876" cy="3924640"/>
          </a:xfrm>
          <a:prstGeom prst="rect">
            <a:avLst/>
          </a:prstGeom>
        </p:spPr>
      </p:pic>
    </p:spTree>
    <p:extLst>
      <p:ext uri="{BB962C8B-B14F-4D97-AF65-F5344CB8AC3E}">
        <p14:creationId xmlns:p14="http://schemas.microsoft.com/office/powerpoint/2010/main" val="139889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041230-0F7E-1212-EFBE-889049C6FC9C}"/>
              </a:ext>
            </a:extLst>
          </p:cNvPr>
          <p:cNvSpPr txBox="1"/>
          <p:nvPr/>
        </p:nvSpPr>
        <p:spPr>
          <a:xfrm>
            <a:off x="166058" y="173331"/>
            <a:ext cx="6094562" cy="369332"/>
          </a:xfrm>
          <a:prstGeom prst="rect">
            <a:avLst/>
          </a:prstGeom>
          <a:noFill/>
        </p:spPr>
        <p:txBody>
          <a:bodyPr wrap="square">
            <a:spAutoFit/>
          </a:bodyPr>
          <a:lstStyle/>
          <a:p>
            <a:r>
              <a:rPr lang="en-US" b="1" dirty="0"/>
              <a:t>RIDGE REGRESSION:</a:t>
            </a:r>
            <a:endParaRPr lang="en-IN" dirty="0"/>
          </a:p>
        </p:txBody>
      </p:sp>
      <p:pic>
        <p:nvPicPr>
          <p:cNvPr id="7" name="Picture 6">
            <a:extLst>
              <a:ext uri="{FF2B5EF4-FFF2-40B4-BE49-F238E27FC236}">
                <a16:creationId xmlns:a16="http://schemas.microsoft.com/office/drawing/2014/main" id="{6324BD5B-CD13-E8CA-B1C6-E83344F7C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9" y="542663"/>
            <a:ext cx="11316681" cy="6151790"/>
          </a:xfrm>
          <a:prstGeom prst="rect">
            <a:avLst/>
          </a:prstGeom>
        </p:spPr>
      </p:pic>
    </p:spTree>
    <p:extLst>
      <p:ext uri="{BB962C8B-B14F-4D97-AF65-F5344CB8AC3E}">
        <p14:creationId xmlns:p14="http://schemas.microsoft.com/office/powerpoint/2010/main" val="3369202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273386-440F-CE02-7873-38D624DB6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20" y="345058"/>
            <a:ext cx="11611154" cy="6098874"/>
          </a:xfrm>
          <a:prstGeom prst="rect">
            <a:avLst/>
          </a:prstGeom>
        </p:spPr>
      </p:pic>
    </p:spTree>
    <p:extLst>
      <p:ext uri="{BB962C8B-B14F-4D97-AF65-F5344CB8AC3E}">
        <p14:creationId xmlns:p14="http://schemas.microsoft.com/office/powerpoint/2010/main" val="1931402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ED8E31-74DA-337F-BB0D-1764183E2F5C}"/>
              </a:ext>
            </a:extLst>
          </p:cNvPr>
          <p:cNvSpPr txBox="1"/>
          <p:nvPr/>
        </p:nvSpPr>
        <p:spPr>
          <a:xfrm>
            <a:off x="157432" y="190583"/>
            <a:ext cx="6094562" cy="369332"/>
          </a:xfrm>
          <a:prstGeom prst="rect">
            <a:avLst/>
          </a:prstGeom>
          <a:noFill/>
        </p:spPr>
        <p:txBody>
          <a:bodyPr wrap="square">
            <a:spAutoFit/>
          </a:bodyPr>
          <a:lstStyle/>
          <a:p>
            <a:r>
              <a:rPr lang="en-US" b="1" dirty="0"/>
              <a:t>BOOTSTRAP FOR RIDGE REGRESSION:</a:t>
            </a:r>
            <a:endParaRPr lang="en-IN" dirty="0"/>
          </a:p>
        </p:txBody>
      </p:sp>
      <p:pic>
        <p:nvPicPr>
          <p:cNvPr id="7" name="Picture 6">
            <a:extLst>
              <a:ext uri="{FF2B5EF4-FFF2-40B4-BE49-F238E27FC236}">
                <a16:creationId xmlns:a16="http://schemas.microsoft.com/office/drawing/2014/main" id="{A81EE332-5161-6285-5E6E-599A2FB52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681" y="1290341"/>
            <a:ext cx="5265876" cy="3932261"/>
          </a:xfrm>
          <a:prstGeom prst="rect">
            <a:avLst/>
          </a:prstGeom>
        </p:spPr>
      </p:pic>
      <p:pic>
        <p:nvPicPr>
          <p:cNvPr id="9" name="Picture 8">
            <a:extLst>
              <a:ext uri="{FF2B5EF4-FFF2-40B4-BE49-F238E27FC236}">
                <a16:creationId xmlns:a16="http://schemas.microsoft.com/office/drawing/2014/main" id="{010CBD4F-0AC7-038D-F45A-6060EBCDE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62" y="1900517"/>
            <a:ext cx="5913632" cy="2263336"/>
          </a:xfrm>
          <a:prstGeom prst="rect">
            <a:avLst/>
          </a:prstGeom>
        </p:spPr>
      </p:pic>
    </p:spTree>
    <p:extLst>
      <p:ext uri="{BB962C8B-B14F-4D97-AF65-F5344CB8AC3E}">
        <p14:creationId xmlns:p14="http://schemas.microsoft.com/office/powerpoint/2010/main" val="5726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CDFB36-F6DA-1837-3BE1-79FD065A6B5D}"/>
              </a:ext>
            </a:extLst>
          </p:cNvPr>
          <p:cNvSpPr txBox="1"/>
          <p:nvPr/>
        </p:nvSpPr>
        <p:spPr>
          <a:xfrm>
            <a:off x="140179" y="156078"/>
            <a:ext cx="6094562" cy="369332"/>
          </a:xfrm>
          <a:prstGeom prst="rect">
            <a:avLst/>
          </a:prstGeom>
          <a:noFill/>
        </p:spPr>
        <p:txBody>
          <a:bodyPr wrap="square">
            <a:spAutoFit/>
          </a:bodyPr>
          <a:lstStyle/>
          <a:p>
            <a:r>
              <a:rPr lang="en-US" b="1" dirty="0"/>
              <a:t>LASSO REGRESSION:</a:t>
            </a:r>
            <a:endParaRPr lang="en-IN" dirty="0"/>
          </a:p>
        </p:txBody>
      </p:sp>
      <p:pic>
        <p:nvPicPr>
          <p:cNvPr id="7" name="Picture 6">
            <a:extLst>
              <a:ext uri="{FF2B5EF4-FFF2-40B4-BE49-F238E27FC236}">
                <a16:creationId xmlns:a16="http://schemas.microsoft.com/office/drawing/2014/main" id="{FAB54D6A-5BAB-C5A1-2698-2CF7A82D2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9" y="525410"/>
            <a:ext cx="11316681" cy="6184284"/>
          </a:xfrm>
          <a:prstGeom prst="rect">
            <a:avLst/>
          </a:prstGeom>
        </p:spPr>
      </p:pic>
    </p:spTree>
    <p:extLst>
      <p:ext uri="{BB962C8B-B14F-4D97-AF65-F5344CB8AC3E}">
        <p14:creationId xmlns:p14="http://schemas.microsoft.com/office/powerpoint/2010/main" val="4278565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DAD34B-381A-3FB1-EC47-F72DD0BDD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40" y="345056"/>
            <a:ext cx="11688792" cy="6047117"/>
          </a:xfrm>
          <a:prstGeom prst="rect">
            <a:avLst/>
          </a:prstGeom>
        </p:spPr>
      </p:pic>
    </p:spTree>
    <p:extLst>
      <p:ext uri="{BB962C8B-B14F-4D97-AF65-F5344CB8AC3E}">
        <p14:creationId xmlns:p14="http://schemas.microsoft.com/office/powerpoint/2010/main" val="352600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4DE3E1-83D5-0218-E200-3C20C6D3303E}"/>
              </a:ext>
            </a:extLst>
          </p:cNvPr>
          <p:cNvSpPr txBox="1"/>
          <p:nvPr/>
        </p:nvSpPr>
        <p:spPr>
          <a:xfrm>
            <a:off x="183311" y="233715"/>
            <a:ext cx="6094562" cy="369332"/>
          </a:xfrm>
          <a:prstGeom prst="rect">
            <a:avLst/>
          </a:prstGeom>
          <a:noFill/>
        </p:spPr>
        <p:txBody>
          <a:bodyPr wrap="square">
            <a:spAutoFit/>
          </a:bodyPr>
          <a:lstStyle/>
          <a:p>
            <a:r>
              <a:rPr lang="en-US" b="1" dirty="0"/>
              <a:t>BOOTSTRAP FOR LASSO REGRESSION:</a:t>
            </a:r>
            <a:endParaRPr lang="en-IN" dirty="0"/>
          </a:p>
        </p:txBody>
      </p:sp>
      <p:pic>
        <p:nvPicPr>
          <p:cNvPr id="7" name="Picture 6">
            <a:extLst>
              <a:ext uri="{FF2B5EF4-FFF2-40B4-BE49-F238E27FC236}">
                <a16:creationId xmlns:a16="http://schemas.microsoft.com/office/drawing/2014/main" id="{072FBB13-47FD-C222-6EFC-D4A090ED1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71" y="1975350"/>
            <a:ext cx="5875529" cy="2286198"/>
          </a:xfrm>
          <a:prstGeom prst="rect">
            <a:avLst/>
          </a:prstGeom>
        </p:spPr>
      </p:pic>
      <p:pic>
        <p:nvPicPr>
          <p:cNvPr id="9" name="Picture 8">
            <a:extLst>
              <a:ext uri="{FF2B5EF4-FFF2-40B4-BE49-F238E27FC236}">
                <a16:creationId xmlns:a16="http://schemas.microsoft.com/office/drawing/2014/main" id="{29C1F4D4-CCC6-5BA0-75F3-E4202619F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249" y="1148508"/>
            <a:ext cx="5227773" cy="3939881"/>
          </a:xfrm>
          <a:prstGeom prst="rect">
            <a:avLst/>
          </a:prstGeom>
        </p:spPr>
      </p:pic>
    </p:spTree>
    <p:extLst>
      <p:ext uri="{BB962C8B-B14F-4D97-AF65-F5344CB8AC3E}">
        <p14:creationId xmlns:p14="http://schemas.microsoft.com/office/powerpoint/2010/main" val="294834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09EAE4-9126-EB71-CFFE-8B27D4711AAD}"/>
              </a:ext>
            </a:extLst>
          </p:cNvPr>
          <p:cNvSpPr txBox="1"/>
          <p:nvPr/>
        </p:nvSpPr>
        <p:spPr>
          <a:xfrm>
            <a:off x="3047281" y="3244334"/>
            <a:ext cx="6094562" cy="369332"/>
          </a:xfrm>
          <a:prstGeom prst="rect">
            <a:avLst/>
          </a:prstGeom>
          <a:noFill/>
        </p:spPr>
        <p:txBody>
          <a:bodyPr wrap="square">
            <a:spAutoFit/>
          </a:bodyPr>
          <a:lstStyle/>
          <a:p>
            <a:endParaRPr lang="en-IN" dirty="0"/>
          </a:p>
        </p:txBody>
      </p:sp>
      <p:pic>
        <p:nvPicPr>
          <p:cNvPr id="9" name="Picture 8">
            <a:extLst>
              <a:ext uri="{FF2B5EF4-FFF2-40B4-BE49-F238E27FC236}">
                <a16:creationId xmlns:a16="http://schemas.microsoft.com/office/drawing/2014/main" id="{6B881D1C-F01D-9206-6D38-35D34F512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098" y="0"/>
            <a:ext cx="5443268" cy="6858000"/>
          </a:xfrm>
          <a:prstGeom prst="rect">
            <a:avLst/>
          </a:prstGeom>
        </p:spPr>
      </p:pic>
      <p:sp>
        <p:nvSpPr>
          <p:cNvPr id="7" name="TextBox 6">
            <a:extLst>
              <a:ext uri="{FF2B5EF4-FFF2-40B4-BE49-F238E27FC236}">
                <a16:creationId xmlns:a16="http://schemas.microsoft.com/office/drawing/2014/main" id="{D923F7A0-C48B-072C-A081-6D7B00E84AC6}"/>
              </a:ext>
            </a:extLst>
          </p:cNvPr>
          <p:cNvSpPr txBox="1"/>
          <p:nvPr/>
        </p:nvSpPr>
        <p:spPr>
          <a:xfrm>
            <a:off x="700896" y="609464"/>
            <a:ext cx="6094562" cy="5509200"/>
          </a:xfrm>
          <a:prstGeom prst="rect">
            <a:avLst/>
          </a:prstGeom>
          <a:noFill/>
        </p:spPr>
        <p:txBody>
          <a:bodyPr wrap="square">
            <a:spAutoFit/>
          </a:bodyPr>
          <a:lstStyle/>
          <a:p>
            <a:r>
              <a:rPr lang="en-US" sz="3200" b="1" dirty="0">
                <a:effectLst/>
              </a:rPr>
              <a:t>Introducing the Tesla Stock Price Prediction Model</a:t>
            </a:r>
            <a:endParaRPr lang="en-US" sz="3200" b="1" dirty="0"/>
          </a:p>
          <a:p>
            <a:r>
              <a:rPr lang="en-US" sz="3200" b="1" dirty="0">
                <a:effectLst/>
              </a:rPr>
              <a:t>Using Machine Learning to Predict Tesla Stock Prices</a:t>
            </a:r>
            <a:endParaRPr lang="en-US" sz="3200" b="1" dirty="0"/>
          </a:p>
          <a:p>
            <a:r>
              <a:rPr lang="en-US" sz="3200" b="1" dirty="0">
                <a:effectLst/>
              </a:rPr>
              <a:t>Data Collection and Analysis</a:t>
            </a:r>
            <a:endParaRPr lang="en-US" sz="3200" b="1" dirty="0"/>
          </a:p>
          <a:p>
            <a:r>
              <a:rPr lang="en-US" sz="3200" b="1" dirty="0">
                <a:effectLst/>
              </a:rPr>
              <a:t>Tesla Stock Price Data</a:t>
            </a:r>
            <a:endParaRPr lang="en-US" sz="3200" b="1" dirty="0"/>
          </a:p>
          <a:p>
            <a:r>
              <a:rPr lang="en-US" sz="3200" b="1" dirty="0">
                <a:effectLst/>
              </a:rPr>
              <a:t>Machine Learning Model Code</a:t>
            </a:r>
            <a:endParaRPr lang="en-US" sz="3200" b="1" dirty="0"/>
          </a:p>
          <a:p>
            <a:r>
              <a:rPr lang="en-US" sz="3200" b="1" dirty="0">
                <a:effectLst/>
              </a:rPr>
              <a:t>Model Training and Testing</a:t>
            </a:r>
            <a:endParaRPr lang="en-US" sz="3200" b="1" dirty="0"/>
          </a:p>
          <a:p>
            <a:r>
              <a:rPr lang="en-US" sz="3200" b="1" dirty="0">
                <a:effectLst/>
              </a:rPr>
              <a:t>Conclusion</a:t>
            </a:r>
            <a:endParaRPr lang="en-US" sz="3200" b="1" dirty="0"/>
          </a:p>
          <a:p>
            <a:r>
              <a:rPr lang="en-US" sz="3200" b="1" dirty="0">
                <a:effectLst/>
              </a:rPr>
              <a:t>GitHub Repository Link</a:t>
            </a:r>
            <a:endParaRPr lang="en-US" sz="3200" b="1" dirty="0"/>
          </a:p>
          <a:p>
            <a:r>
              <a:rPr lang="en-US" sz="3200" b="1" dirty="0">
                <a:effectLst/>
              </a:rPr>
              <a:t>Thank You</a:t>
            </a:r>
            <a:endParaRPr lang="en-US" sz="3200" b="1" dirty="0"/>
          </a:p>
        </p:txBody>
      </p:sp>
    </p:spTree>
    <p:extLst>
      <p:ext uri="{BB962C8B-B14F-4D97-AF65-F5344CB8AC3E}">
        <p14:creationId xmlns:p14="http://schemas.microsoft.com/office/powerpoint/2010/main" val="2508912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1B9D84-54AF-C3FF-702B-F49327FF411A}"/>
              </a:ext>
            </a:extLst>
          </p:cNvPr>
          <p:cNvSpPr txBox="1"/>
          <p:nvPr/>
        </p:nvSpPr>
        <p:spPr>
          <a:xfrm>
            <a:off x="174685" y="147451"/>
            <a:ext cx="6094562" cy="369332"/>
          </a:xfrm>
          <a:prstGeom prst="rect">
            <a:avLst/>
          </a:prstGeom>
          <a:noFill/>
        </p:spPr>
        <p:txBody>
          <a:bodyPr wrap="square">
            <a:spAutoFit/>
          </a:bodyPr>
          <a:lstStyle/>
          <a:p>
            <a:r>
              <a:rPr lang="en-US" b="1" dirty="0"/>
              <a:t>KNN REGRESSION:</a:t>
            </a:r>
            <a:endParaRPr lang="en-IN" dirty="0"/>
          </a:p>
        </p:txBody>
      </p:sp>
      <p:pic>
        <p:nvPicPr>
          <p:cNvPr id="7" name="Picture 6">
            <a:extLst>
              <a:ext uri="{FF2B5EF4-FFF2-40B4-BE49-F238E27FC236}">
                <a16:creationId xmlns:a16="http://schemas.microsoft.com/office/drawing/2014/main" id="{4072A98F-EEF8-A74D-53DF-72EC08C0B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85" y="545973"/>
            <a:ext cx="11936802" cy="6164576"/>
          </a:xfrm>
          <a:prstGeom prst="rect">
            <a:avLst/>
          </a:prstGeom>
        </p:spPr>
      </p:pic>
    </p:spTree>
    <p:extLst>
      <p:ext uri="{BB962C8B-B14F-4D97-AF65-F5344CB8AC3E}">
        <p14:creationId xmlns:p14="http://schemas.microsoft.com/office/powerpoint/2010/main" val="1303338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1759C1-6BBE-7C4E-8DBD-5EEFE92C8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30" y="396815"/>
            <a:ext cx="11576649" cy="6098875"/>
          </a:xfrm>
          <a:prstGeom prst="rect">
            <a:avLst/>
          </a:prstGeom>
        </p:spPr>
      </p:pic>
    </p:spTree>
    <p:extLst>
      <p:ext uri="{BB962C8B-B14F-4D97-AF65-F5344CB8AC3E}">
        <p14:creationId xmlns:p14="http://schemas.microsoft.com/office/powerpoint/2010/main" val="2051285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41428-9379-565A-95D7-8C79BD2820FE}"/>
              </a:ext>
            </a:extLst>
          </p:cNvPr>
          <p:cNvSpPr txBox="1"/>
          <p:nvPr/>
        </p:nvSpPr>
        <p:spPr>
          <a:xfrm>
            <a:off x="157432" y="147451"/>
            <a:ext cx="6094562" cy="369332"/>
          </a:xfrm>
          <a:prstGeom prst="rect">
            <a:avLst/>
          </a:prstGeom>
          <a:noFill/>
        </p:spPr>
        <p:txBody>
          <a:bodyPr wrap="square">
            <a:spAutoFit/>
          </a:bodyPr>
          <a:lstStyle/>
          <a:p>
            <a:r>
              <a:rPr lang="en-US" b="1" dirty="0"/>
              <a:t>BOOTSTRAP FOR KNN REGRESSION:</a:t>
            </a:r>
            <a:endParaRPr lang="en-IN" dirty="0"/>
          </a:p>
        </p:txBody>
      </p:sp>
      <p:pic>
        <p:nvPicPr>
          <p:cNvPr id="9" name="Picture 8">
            <a:extLst>
              <a:ext uri="{FF2B5EF4-FFF2-40B4-BE49-F238E27FC236}">
                <a16:creationId xmlns:a16="http://schemas.microsoft.com/office/drawing/2014/main" id="{DA77B42D-439E-9820-36B7-746FEA7D1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994" y="1225140"/>
            <a:ext cx="5243014" cy="3924640"/>
          </a:xfrm>
          <a:prstGeom prst="rect">
            <a:avLst/>
          </a:prstGeom>
        </p:spPr>
      </p:pic>
      <p:pic>
        <p:nvPicPr>
          <p:cNvPr id="11" name="Picture 10">
            <a:extLst>
              <a:ext uri="{FF2B5EF4-FFF2-40B4-BE49-F238E27FC236}">
                <a16:creationId xmlns:a16="http://schemas.microsoft.com/office/drawing/2014/main" id="{E42FE498-5438-FE79-188E-5139ADA17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2" y="2067223"/>
            <a:ext cx="5867908" cy="2240474"/>
          </a:xfrm>
          <a:prstGeom prst="rect">
            <a:avLst/>
          </a:prstGeom>
        </p:spPr>
      </p:pic>
    </p:spTree>
    <p:extLst>
      <p:ext uri="{BB962C8B-B14F-4D97-AF65-F5344CB8AC3E}">
        <p14:creationId xmlns:p14="http://schemas.microsoft.com/office/powerpoint/2010/main" val="334629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6808A3-1392-1D4F-346E-8E0F7CEE2384}"/>
              </a:ext>
            </a:extLst>
          </p:cNvPr>
          <p:cNvSpPr txBox="1"/>
          <p:nvPr/>
        </p:nvSpPr>
        <p:spPr>
          <a:xfrm>
            <a:off x="338587" y="254349"/>
            <a:ext cx="11738394" cy="6001643"/>
          </a:xfrm>
          <a:prstGeom prst="rect">
            <a:avLst/>
          </a:prstGeom>
          <a:noFill/>
        </p:spPr>
        <p:txBody>
          <a:bodyPr wrap="square">
            <a:spAutoFit/>
          </a:bodyPr>
          <a:lstStyle/>
          <a:p>
            <a:r>
              <a:rPr lang="en-US" sz="3200" b="1" dirty="0">
                <a:effectLst/>
              </a:rPr>
              <a:t>Model Training and Testing</a:t>
            </a:r>
          </a:p>
          <a:p>
            <a:endParaRPr lang="en-US" sz="3200" b="1" dirty="0"/>
          </a:p>
          <a:p>
            <a:r>
              <a:rPr lang="en-US" sz="3200" dirty="0">
                <a:effectLst/>
              </a:rPr>
              <a:t>The machine learning model for predicting Tesla stock prices was trained using a dataset of historical stock prices and relevant economic indicators. The data was split into training and testing sets, with 80% of the data used for training and 20% used for testing.</a:t>
            </a:r>
            <a:endParaRPr lang="en-US" sz="3200" dirty="0"/>
          </a:p>
          <a:p>
            <a:r>
              <a:rPr lang="en-US" sz="3200" dirty="0">
                <a:effectLst/>
              </a:rPr>
              <a:t>Various machine learning algorithms were tested, including linear regression and random forest regression. The best performing algorithm was chosen based on its accuracy in predicting the test set. The final model was then evaluated using metrics such as mean squared error and R-squared value to ensure its reliability and accuracy.</a:t>
            </a:r>
            <a:endParaRPr lang="en-US" sz="3200" dirty="0"/>
          </a:p>
        </p:txBody>
      </p:sp>
    </p:spTree>
    <p:extLst>
      <p:ext uri="{BB962C8B-B14F-4D97-AF65-F5344CB8AC3E}">
        <p14:creationId xmlns:p14="http://schemas.microsoft.com/office/powerpoint/2010/main" val="1813904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EE05CB-61B4-00C8-1364-0D86BB7AC61F}"/>
              </a:ext>
            </a:extLst>
          </p:cNvPr>
          <p:cNvSpPr txBox="1"/>
          <p:nvPr/>
        </p:nvSpPr>
        <p:spPr>
          <a:xfrm>
            <a:off x="847545" y="879894"/>
            <a:ext cx="10151134" cy="5693866"/>
          </a:xfrm>
          <a:prstGeom prst="rect">
            <a:avLst/>
          </a:prstGeom>
          <a:noFill/>
        </p:spPr>
        <p:txBody>
          <a:bodyPr wrap="square">
            <a:spAutoFit/>
          </a:bodyPr>
          <a:lstStyle/>
          <a:p>
            <a:r>
              <a:rPr lang="en-US" sz="2800" b="1" dirty="0">
                <a:effectLst/>
              </a:rPr>
              <a:t>Conclusion</a:t>
            </a:r>
          </a:p>
          <a:p>
            <a:endParaRPr lang="en-US" sz="2800" b="1" dirty="0"/>
          </a:p>
          <a:p>
            <a:r>
              <a:rPr lang="en-US" sz="2800" dirty="0">
                <a:effectLst/>
              </a:rPr>
              <a:t>In conclusion, our machine learning model for predicting Tesla stock prices has shown promising results. We were able to achieve a high level of accuracy in our predictions, which is essential for making informed investment decisions.</a:t>
            </a:r>
          </a:p>
          <a:p>
            <a:endParaRPr lang="en-US" sz="2800" dirty="0"/>
          </a:p>
          <a:p>
            <a:r>
              <a:rPr lang="en-US" sz="2800" dirty="0">
                <a:effectLst/>
              </a:rPr>
              <a:t>Through the data collection and analysis process, we identified several key factors that influence the stock price of Tesla, including market trends, company news, and financial performance. By incorporating these factors into our machine learning model, we were able to develop a robust prediction tool that can help investors make more informed decisions.</a:t>
            </a:r>
            <a:endParaRPr lang="en-US" sz="2800" dirty="0"/>
          </a:p>
        </p:txBody>
      </p:sp>
    </p:spTree>
    <p:extLst>
      <p:ext uri="{BB962C8B-B14F-4D97-AF65-F5344CB8AC3E}">
        <p14:creationId xmlns:p14="http://schemas.microsoft.com/office/powerpoint/2010/main" val="2889264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47B851-E636-3ECD-1A85-893703222F18}"/>
              </a:ext>
            </a:extLst>
          </p:cNvPr>
          <p:cNvSpPr txBox="1"/>
          <p:nvPr/>
        </p:nvSpPr>
        <p:spPr>
          <a:xfrm>
            <a:off x="269574" y="117693"/>
            <a:ext cx="5078802" cy="6740307"/>
          </a:xfrm>
          <a:prstGeom prst="rect">
            <a:avLst/>
          </a:prstGeom>
          <a:noFill/>
        </p:spPr>
        <p:txBody>
          <a:bodyPr wrap="square">
            <a:spAutoFit/>
          </a:bodyPr>
          <a:lstStyle/>
          <a:p>
            <a:r>
              <a:rPr lang="en-US" sz="2400" b="1" dirty="0">
                <a:effectLst/>
              </a:rPr>
              <a:t>GitHub Repository Link</a:t>
            </a:r>
          </a:p>
          <a:p>
            <a:endParaRPr lang="en-US" sz="2400" b="1" dirty="0"/>
          </a:p>
          <a:p>
            <a:r>
              <a:rPr lang="en-US" sz="2400" dirty="0">
                <a:effectLst/>
              </a:rPr>
              <a:t>Our GitHub repository contains all the code and data used in this project. You can find the machine learning model code, as well as the Tesla stock price data in CSV format.</a:t>
            </a:r>
          </a:p>
          <a:p>
            <a:endParaRPr lang="en-US" sz="2400" dirty="0"/>
          </a:p>
          <a:p>
            <a:r>
              <a:rPr lang="en-US" sz="2400" dirty="0">
                <a:effectLst/>
              </a:rPr>
              <a:t>In addition to the code and data, we have also included a detailed README file that explains the project in more detail, including the data collection process, analysis techniques, and model training and testing.</a:t>
            </a:r>
          </a:p>
          <a:p>
            <a:r>
              <a:rPr lang="en-US" sz="2400" dirty="0"/>
              <a:t>https://github.com/RithwikYathamshetty/StatMl-Lab/blob/main/CAPSTON_REVIEW(2)_2189.ipynb</a:t>
            </a:r>
          </a:p>
        </p:txBody>
      </p:sp>
      <p:sp>
        <p:nvSpPr>
          <p:cNvPr id="7" name="TextBox 6">
            <a:extLst>
              <a:ext uri="{FF2B5EF4-FFF2-40B4-BE49-F238E27FC236}">
                <a16:creationId xmlns:a16="http://schemas.microsoft.com/office/drawing/2014/main" id="{AB5071EE-1CCB-2B93-94FC-F1E81CB57FC6}"/>
              </a:ext>
            </a:extLst>
          </p:cNvPr>
          <p:cNvSpPr txBox="1"/>
          <p:nvPr/>
        </p:nvSpPr>
        <p:spPr>
          <a:xfrm>
            <a:off x="3047281" y="3244334"/>
            <a:ext cx="6094562" cy="369332"/>
          </a:xfrm>
          <a:prstGeom prst="rect">
            <a:avLst/>
          </a:prstGeom>
          <a:noFill/>
        </p:spPr>
        <p:txBody>
          <a:bodyPr wrap="square">
            <a:spAutoFit/>
          </a:bodyPr>
          <a:lstStyle/>
          <a:p>
            <a:endParaRPr lang="en-IN" dirty="0"/>
          </a:p>
        </p:txBody>
      </p:sp>
      <p:pic>
        <p:nvPicPr>
          <p:cNvPr id="9" name="Picture 8">
            <a:extLst>
              <a:ext uri="{FF2B5EF4-FFF2-40B4-BE49-F238E27FC236}">
                <a16:creationId xmlns:a16="http://schemas.microsoft.com/office/drawing/2014/main" id="{3A56AB69-F05C-368E-9643-9876EC36B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8543" y="83316"/>
            <a:ext cx="6501587" cy="6501587"/>
          </a:xfrm>
          <a:prstGeom prst="rect">
            <a:avLst/>
          </a:prstGeom>
        </p:spPr>
      </p:pic>
    </p:spTree>
    <p:extLst>
      <p:ext uri="{BB962C8B-B14F-4D97-AF65-F5344CB8AC3E}">
        <p14:creationId xmlns:p14="http://schemas.microsoft.com/office/powerpoint/2010/main" val="1883619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41477B-DD69-8FA2-6FE3-CD0919F357CD}"/>
              </a:ext>
            </a:extLst>
          </p:cNvPr>
          <p:cNvSpPr txBox="1"/>
          <p:nvPr/>
        </p:nvSpPr>
        <p:spPr>
          <a:xfrm>
            <a:off x="500332" y="1109318"/>
            <a:ext cx="10714008" cy="3785652"/>
          </a:xfrm>
          <a:prstGeom prst="rect">
            <a:avLst/>
          </a:prstGeom>
          <a:noFill/>
        </p:spPr>
        <p:txBody>
          <a:bodyPr wrap="square">
            <a:spAutoFit/>
          </a:bodyPr>
          <a:lstStyle/>
          <a:p>
            <a:r>
              <a:rPr lang="en-US" sz="2400" b="1" dirty="0">
                <a:effectLst/>
              </a:rPr>
              <a:t>Thank You</a:t>
            </a:r>
          </a:p>
          <a:p>
            <a:endParaRPr lang="en-US" sz="2400" b="1" dirty="0"/>
          </a:p>
          <a:p>
            <a:r>
              <a:rPr lang="en-US" sz="2400" dirty="0">
                <a:effectLst/>
              </a:rPr>
              <a:t>We hope you found our presentation on the Tesla stock price prediction model informative and engaging. I worked tirelessly to create a machine learning model that accurately predicts Tesla's stock prices, and </a:t>
            </a:r>
            <a:r>
              <a:rPr lang="en-US" sz="2400" dirty="0"/>
              <a:t>I am </a:t>
            </a:r>
            <a:r>
              <a:rPr lang="en-US" sz="2400" dirty="0">
                <a:effectLst/>
              </a:rPr>
              <a:t> excited to share our findings with you today.</a:t>
            </a:r>
          </a:p>
          <a:p>
            <a:endParaRPr lang="en-US" sz="2400" dirty="0"/>
          </a:p>
          <a:p>
            <a:r>
              <a:rPr lang="en-US" sz="2400" dirty="0">
                <a:effectLst/>
              </a:rPr>
              <a:t>If you have any questions or would like to learn more about our project, please don't hesitate to reach </a:t>
            </a:r>
            <a:r>
              <a:rPr lang="en-US" sz="2400" dirty="0" err="1">
                <a:effectLst/>
              </a:rPr>
              <a:t>out.I</a:t>
            </a:r>
            <a:r>
              <a:rPr lang="en-US" sz="2400" dirty="0">
                <a:effectLst/>
              </a:rPr>
              <a:t> would be happy to discuss our methodology, results, and future plans with you. Thank you for your time and attention.</a:t>
            </a:r>
            <a:endParaRPr lang="en-US" sz="2400" dirty="0"/>
          </a:p>
        </p:txBody>
      </p:sp>
    </p:spTree>
    <p:extLst>
      <p:ext uri="{BB962C8B-B14F-4D97-AF65-F5344CB8AC3E}">
        <p14:creationId xmlns:p14="http://schemas.microsoft.com/office/powerpoint/2010/main" val="267207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76A64C-065F-B4E8-ED8C-706AF97FB128}"/>
              </a:ext>
            </a:extLst>
          </p:cNvPr>
          <p:cNvSpPr txBox="1"/>
          <p:nvPr/>
        </p:nvSpPr>
        <p:spPr>
          <a:xfrm>
            <a:off x="3047281" y="3244334"/>
            <a:ext cx="6094562" cy="369332"/>
          </a:xfrm>
          <a:prstGeom prst="rect">
            <a:avLst/>
          </a:prstGeom>
          <a:noFill/>
        </p:spPr>
        <p:txBody>
          <a:bodyPr wrap="square">
            <a:spAutoFit/>
          </a:bodyPr>
          <a:lstStyle/>
          <a:p>
            <a:endParaRPr lang="en-IN" dirty="0"/>
          </a:p>
        </p:txBody>
      </p:sp>
      <p:sp>
        <p:nvSpPr>
          <p:cNvPr id="7" name="TextBox 6">
            <a:extLst>
              <a:ext uri="{FF2B5EF4-FFF2-40B4-BE49-F238E27FC236}">
                <a16:creationId xmlns:a16="http://schemas.microsoft.com/office/drawing/2014/main" id="{FD8F35E0-7B24-C4C3-4F90-F06BF47EE41F}"/>
              </a:ext>
            </a:extLst>
          </p:cNvPr>
          <p:cNvSpPr txBox="1"/>
          <p:nvPr/>
        </p:nvSpPr>
        <p:spPr>
          <a:xfrm>
            <a:off x="476609" y="351625"/>
            <a:ext cx="6094562" cy="6001643"/>
          </a:xfrm>
          <a:prstGeom prst="rect">
            <a:avLst/>
          </a:prstGeom>
          <a:noFill/>
        </p:spPr>
        <p:txBody>
          <a:bodyPr wrap="square">
            <a:spAutoFit/>
          </a:bodyPr>
          <a:lstStyle/>
          <a:p>
            <a:r>
              <a:rPr lang="en-US" sz="3200" b="1" dirty="0">
                <a:effectLst/>
              </a:rPr>
              <a:t>Introducing the Tesla Stock Price Prediction Model</a:t>
            </a:r>
            <a:endParaRPr lang="en-US" sz="3200" b="1" dirty="0"/>
          </a:p>
          <a:p>
            <a:r>
              <a:rPr lang="en-US" sz="3200" dirty="0">
                <a:effectLst/>
              </a:rPr>
              <a:t>Welcome to our presentation on the Tesla Stock Price Prediction Model. Today, we will be discussing how we used machine learning to predict Tesla's stock prices.</a:t>
            </a:r>
            <a:endParaRPr lang="en-US" sz="3200" dirty="0"/>
          </a:p>
          <a:p>
            <a:r>
              <a:rPr lang="en-US" sz="3200" dirty="0">
                <a:effectLst/>
              </a:rPr>
              <a:t>There was spent countless hours analyzing data and developing a model that accurately predicts future stock prices. I am excited to share our findings with you today.</a:t>
            </a:r>
            <a:endParaRPr lang="en-US" sz="3200" dirty="0"/>
          </a:p>
        </p:txBody>
      </p:sp>
      <p:pic>
        <p:nvPicPr>
          <p:cNvPr id="9" name="Picture 8">
            <a:extLst>
              <a:ext uri="{FF2B5EF4-FFF2-40B4-BE49-F238E27FC236}">
                <a16:creationId xmlns:a16="http://schemas.microsoft.com/office/drawing/2014/main" id="{EFB4B93E-9C03-320F-12CC-085BCCAB6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7064" y="0"/>
            <a:ext cx="5704936" cy="6858000"/>
          </a:xfrm>
          <a:prstGeom prst="rect">
            <a:avLst/>
          </a:prstGeom>
        </p:spPr>
      </p:pic>
    </p:spTree>
    <p:extLst>
      <p:ext uri="{BB962C8B-B14F-4D97-AF65-F5344CB8AC3E}">
        <p14:creationId xmlns:p14="http://schemas.microsoft.com/office/powerpoint/2010/main" val="4010921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A6B696-FA19-7C38-5818-FAD6B8CF0B5E}"/>
              </a:ext>
            </a:extLst>
          </p:cNvPr>
          <p:cNvSpPr txBox="1"/>
          <p:nvPr/>
        </p:nvSpPr>
        <p:spPr>
          <a:xfrm>
            <a:off x="155275" y="0"/>
            <a:ext cx="7643004" cy="6740307"/>
          </a:xfrm>
          <a:prstGeom prst="rect">
            <a:avLst/>
          </a:prstGeom>
          <a:noFill/>
        </p:spPr>
        <p:txBody>
          <a:bodyPr wrap="square">
            <a:spAutoFit/>
          </a:bodyPr>
          <a:lstStyle/>
          <a:p>
            <a:r>
              <a:rPr lang="en-US" sz="2400" b="1" dirty="0">
                <a:effectLst/>
              </a:rPr>
              <a:t>Using Machine Learning to Predict Tesla Stock Prices</a:t>
            </a:r>
            <a:endParaRPr lang="en-US" sz="2400" b="1" dirty="0"/>
          </a:p>
          <a:p>
            <a:r>
              <a:rPr lang="en-US" sz="2400" dirty="0">
                <a:effectLst/>
              </a:rPr>
              <a:t>Our project focuses on using machine learning to predict the future prices of Tesla stocks. The stock market is notoriously difficult to predict, with many factors influencing the rise and fall of stock prices. However, by utilizing machine learning algorithms and analyzing historical data, we have been able to develop a model that can accurately predict future trends in the Tesla stock market.</a:t>
            </a:r>
            <a:endParaRPr lang="en-US" sz="2400" dirty="0"/>
          </a:p>
          <a:p>
            <a:r>
              <a:rPr lang="en-US" sz="2400" dirty="0">
                <a:effectLst/>
              </a:rPr>
              <a:t>The process involved collecting and analyzing large amounts of data, including financial reports, news articles, and social media sentiment. By incorporating these various sources of information, our model was able to identify patterns and make predictions based on real-time changes in the market. We believe that this approach has the potential to revolutionize the way that investors make decisions, providing them with more accurate and reliable information than ever before.</a:t>
            </a:r>
            <a:endParaRPr lang="en-US" sz="2400" dirty="0"/>
          </a:p>
        </p:txBody>
      </p:sp>
      <p:pic>
        <p:nvPicPr>
          <p:cNvPr id="7" name="Picture 6">
            <a:extLst>
              <a:ext uri="{FF2B5EF4-FFF2-40B4-BE49-F238E27FC236}">
                <a16:creationId xmlns:a16="http://schemas.microsoft.com/office/drawing/2014/main" id="{24AAFDAF-9F21-6B9E-E33B-DE87FF9B1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894" y="1"/>
            <a:ext cx="4454106" cy="6858000"/>
          </a:xfrm>
          <a:prstGeom prst="rect">
            <a:avLst/>
          </a:prstGeom>
        </p:spPr>
      </p:pic>
    </p:spTree>
    <p:extLst>
      <p:ext uri="{BB962C8B-B14F-4D97-AF65-F5344CB8AC3E}">
        <p14:creationId xmlns:p14="http://schemas.microsoft.com/office/powerpoint/2010/main" val="253831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71D11D-BD69-E2AB-3897-E74344340FD7}"/>
              </a:ext>
            </a:extLst>
          </p:cNvPr>
          <p:cNvSpPr txBox="1"/>
          <p:nvPr/>
        </p:nvSpPr>
        <p:spPr>
          <a:xfrm>
            <a:off x="226443" y="114115"/>
            <a:ext cx="3388025" cy="6463308"/>
          </a:xfrm>
          <a:prstGeom prst="rect">
            <a:avLst/>
          </a:prstGeom>
          <a:noFill/>
        </p:spPr>
        <p:txBody>
          <a:bodyPr wrap="square">
            <a:spAutoFit/>
          </a:bodyPr>
          <a:lstStyle/>
          <a:p>
            <a:r>
              <a:rPr lang="en-US" b="1" dirty="0">
                <a:effectLst/>
              </a:rPr>
              <a:t>Data Collection and Analysis</a:t>
            </a:r>
            <a:endParaRPr lang="en-US" b="1" dirty="0"/>
          </a:p>
          <a:p>
            <a:r>
              <a:rPr lang="en-US" dirty="0">
                <a:effectLst/>
              </a:rPr>
              <a:t>The data collection process involved gathering historical Tesla stock price data from various sources, including financial news websites and online trading platforms. The data was then cleaned and processed to remove any outliers or errors that may have affected the accuracy of the model.</a:t>
            </a:r>
            <a:endParaRPr lang="en-US" dirty="0"/>
          </a:p>
          <a:p>
            <a:r>
              <a:rPr lang="en-US" dirty="0">
                <a:effectLst/>
              </a:rPr>
              <a:t>After the data was collected and cleaned, various data analysis techniques were used to identify patterns and trends in the data. These techniques included time series analysis, regression analysis, and correlation analysis. By analyzing these patterns and trends, we were able to develop a machine learning model that could accurately predict future Tesla stock prices.</a:t>
            </a:r>
            <a:endParaRPr lang="en-US" dirty="0"/>
          </a:p>
        </p:txBody>
      </p:sp>
      <p:pic>
        <p:nvPicPr>
          <p:cNvPr id="7" name="Picture 6">
            <a:extLst>
              <a:ext uri="{FF2B5EF4-FFF2-40B4-BE49-F238E27FC236}">
                <a16:creationId xmlns:a16="http://schemas.microsoft.com/office/drawing/2014/main" id="{DB0712B1-DA07-EAF5-0E30-308EF4DAA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117" y="0"/>
            <a:ext cx="8430883" cy="6857999"/>
          </a:xfrm>
          <a:prstGeom prst="rect">
            <a:avLst/>
          </a:prstGeom>
        </p:spPr>
      </p:pic>
    </p:spTree>
    <p:extLst>
      <p:ext uri="{BB962C8B-B14F-4D97-AF65-F5344CB8AC3E}">
        <p14:creationId xmlns:p14="http://schemas.microsoft.com/office/powerpoint/2010/main" val="9176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90F334-FF62-5F48-C4FF-785128453500}"/>
              </a:ext>
            </a:extLst>
          </p:cNvPr>
          <p:cNvSpPr txBox="1"/>
          <p:nvPr/>
        </p:nvSpPr>
        <p:spPr>
          <a:xfrm>
            <a:off x="511114" y="130109"/>
            <a:ext cx="11298447" cy="3046988"/>
          </a:xfrm>
          <a:prstGeom prst="rect">
            <a:avLst/>
          </a:prstGeom>
          <a:noFill/>
        </p:spPr>
        <p:txBody>
          <a:bodyPr wrap="square">
            <a:spAutoFit/>
          </a:bodyPr>
          <a:lstStyle/>
          <a:p>
            <a:r>
              <a:rPr lang="en-US" sz="2400" b="1" dirty="0">
                <a:effectLst/>
              </a:rPr>
              <a:t>Tesla Stock Price Data</a:t>
            </a:r>
            <a:endParaRPr lang="en-US" sz="2400" b="1" dirty="0"/>
          </a:p>
          <a:p>
            <a:r>
              <a:rPr lang="en-US" sz="2400" dirty="0">
                <a:effectLst/>
              </a:rPr>
              <a:t>The Tesla stock price data used for this project was collected from various sources including financial news websites, stock market databases and social media platforms. The data was then cleaned and preprocessed to remove any inconsistencies and errors.</a:t>
            </a:r>
            <a:endParaRPr lang="en-US" sz="2400" dirty="0"/>
          </a:p>
          <a:p>
            <a:r>
              <a:rPr lang="en-US" sz="2400" dirty="0">
                <a:effectLst/>
              </a:rPr>
              <a:t>The final dataset consisted of daily stock prices for Tesla from 2010 to 2022. It included information such as the opening and closing prices, highest and lowest prices, trading volume, and percentage change in price. This data was used to train and test the machine learning model for predicting future stock prices.</a:t>
            </a:r>
            <a:endParaRPr lang="en-US" sz="2400" dirty="0"/>
          </a:p>
        </p:txBody>
      </p:sp>
      <p:pic>
        <p:nvPicPr>
          <p:cNvPr id="7" name="Picture 6">
            <a:extLst>
              <a:ext uri="{FF2B5EF4-FFF2-40B4-BE49-F238E27FC236}">
                <a16:creationId xmlns:a16="http://schemas.microsoft.com/office/drawing/2014/main" id="{C229EE15-3353-7446-4A7B-90B10A7A4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48" y="3429000"/>
            <a:ext cx="11033185" cy="3033023"/>
          </a:xfrm>
          <a:prstGeom prst="rect">
            <a:avLst/>
          </a:prstGeom>
        </p:spPr>
      </p:pic>
    </p:spTree>
    <p:extLst>
      <p:ext uri="{BB962C8B-B14F-4D97-AF65-F5344CB8AC3E}">
        <p14:creationId xmlns:p14="http://schemas.microsoft.com/office/powerpoint/2010/main" val="1815435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323731-C064-0D61-A440-E0233C4F90A8}"/>
              </a:ext>
            </a:extLst>
          </p:cNvPr>
          <p:cNvSpPr txBox="1"/>
          <p:nvPr/>
        </p:nvSpPr>
        <p:spPr>
          <a:xfrm>
            <a:off x="88420" y="108655"/>
            <a:ext cx="11772901" cy="6555641"/>
          </a:xfrm>
          <a:prstGeom prst="rect">
            <a:avLst/>
          </a:prstGeom>
          <a:noFill/>
        </p:spPr>
        <p:txBody>
          <a:bodyPr wrap="square">
            <a:spAutoFit/>
          </a:bodyPr>
          <a:lstStyle/>
          <a:p>
            <a:r>
              <a:rPr lang="en-US" sz="2800" b="1" dirty="0">
                <a:effectLst/>
              </a:rPr>
              <a:t>Machine Learning Model Code</a:t>
            </a:r>
            <a:endParaRPr lang="en-US" sz="2800" b="1" dirty="0"/>
          </a:p>
          <a:p>
            <a:pPr algn="l"/>
            <a:r>
              <a:rPr lang="en-US" sz="2800" dirty="0">
                <a:effectLst/>
              </a:rPr>
              <a:t>The machine learning model we developed for this project uses a combination of regression and time series analysis techniques. We trained the model on historical Tesla stock price data, which allowed us to make accurate predictions about future stock prices.</a:t>
            </a:r>
          </a:p>
          <a:p>
            <a:pPr algn="l"/>
            <a:r>
              <a:rPr lang="en-US" sz="2800" dirty="0">
                <a:effectLst/>
              </a:rPr>
              <a:t>The code for our machine learning model is written in Python and utilizes several popular libraries such as NumPy, Pandas, and </a:t>
            </a:r>
            <a:r>
              <a:rPr lang="en-US" sz="2800" dirty="0" err="1"/>
              <a:t>matplot.lib,linear</a:t>
            </a:r>
            <a:r>
              <a:rPr lang="en-US" sz="2800" dirty="0"/>
              <a:t> and many other regression </a:t>
            </a:r>
            <a:r>
              <a:rPr lang="en-US" sz="2800" dirty="0" err="1"/>
              <a:t>libraries.In</a:t>
            </a:r>
            <a:r>
              <a:rPr lang="en-US" sz="2800" dirty="0"/>
              <a:t> this we are going to implement linear </a:t>
            </a:r>
            <a:r>
              <a:rPr lang="en-US" sz="2800" dirty="0" err="1"/>
              <a:t>regression,support</a:t>
            </a:r>
            <a:r>
              <a:rPr lang="en-US" sz="2800" dirty="0"/>
              <a:t> vector </a:t>
            </a:r>
            <a:r>
              <a:rPr lang="en-US" sz="2800" dirty="0" err="1"/>
              <a:t>machine,linear</a:t>
            </a:r>
            <a:r>
              <a:rPr lang="en-US" sz="2800" dirty="0"/>
              <a:t> regression in manual </a:t>
            </a:r>
            <a:r>
              <a:rPr lang="en-US" sz="2800" dirty="0" err="1"/>
              <a:t>method,ridge</a:t>
            </a:r>
            <a:r>
              <a:rPr lang="en-US" sz="2800" dirty="0"/>
              <a:t> </a:t>
            </a:r>
            <a:r>
              <a:rPr lang="en-US" sz="2800" dirty="0" err="1"/>
              <a:t>regression,lasso</a:t>
            </a:r>
            <a:r>
              <a:rPr lang="en-US" sz="2800" dirty="0"/>
              <a:t> </a:t>
            </a:r>
            <a:r>
              <a:rPr lang="en-US" sz="2800" dirty="0" err="1"/>
              <a:t>regression,knn</a:t>
            </a:r>
            <a:r>
              <a:rPr lang="en-US" sz="2800" dirty="0"/>
              <a:t> regression and we implement for all these bootstraps for our dataset. Linear regression is used to value of variable based on the value of another </a:t>
            </a:r>
            <a:r>
              <a:rPr lang="en-US" sz="2800" dirty="0" err="1"/>
              <a:t>variable.Support</a:t>
            </a:r>
            <a:r>
              <a:rPr lang="en-US" sz="2800" dirty="0"/>
              <a:t> vector machine is a machine algorithm used for regression </a:t>
            </a:r>
            <a:r>
              <a:rPr lang="en-US" sz="2800" dirty="0" err="1"/>
              <a:t>analysis.It</a:t>
            </a:r>
            <a:r>
              <a:rPr lang="en-US" sz="2800" dirty="0"/>
              <a:t> is different from traditional linear regression methods as it finds a hyperplane that best fits the data points in continuous </a:t>
            </a:r>
            <a:r>
              <a:rPr lang="en-US" sz="2800" dirty="0" err="1"/>
              <a:t>space,instead</a:t>
            </a:r>
            <a:r>
              <a:rPr lang="en-US" sz="2800" dirty="0"/>
              <a:t> of fitting a line to the data points.</a:t>
            </a:r>
          </a:p>
        </p:txBody>
      </p:sp>
    </p:spTree>
    <p:extLst>
      <p:ext uri="{BB962C8B-B14F-4D97-AF65-F5344CB8AC3E}">
        <p14:creationId xmlns:p14="http://schemas.microsoft.com/office/powerpoint/2010/main" val="2614201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649CF4-B629-8F44-3959-8F5D85635D07}"/>
              </a:ext>
            </a:extLst>
          </p:cNvPr>
          <p:cNvSpPr txBox="1"/>
          <p:nvPr/>
        </p:nvSpPr>
        <p:spPr>
          <a:xfrm>
            <a:off x="77638" y="105302"/>
            <a:ext cx="6094562" cy="369332"/>
          </a:xfrm>
          <a:prstGeom prst="rect">
            <a:avLst/>
          </a:prstGeom>
          <a:noFill/>
        </p:spPr>
        <p:txBody>
          <a:bodyPr wrap="square">
            <a:spAutoFit/>
          </a:bodyPr>
          <a:lstStyle/>
          <a:p>
            <a:r>
              <a:rPr lang="en-US" b="1" dirty="0"/>
              <a:t>LINEAR REGRESSION AND SUPPORT VECTOR MACHINE:</a:t>
            </a:r>
          </a:p>
        </p:txBody>
      </p:sp>
      <p:pic>
        <p:nvPicPr>
          <p:cNvPr id="7" name="Picture 6">
            <a:extLst>
              <a:ext uri="{FF2B5EF4-FFF2-40B4-BE49-F238E27FC236}">
                <a16:creationId xmlns:a16="http://schemas.microsoft.com/office/drawing/2014/main" id="{AE4A3941-FC35-EE1E-13F2-93762EF59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8" y="473651"/>
            <a:ext cx="6461183" cy="6210838"/>
          </a:xfrm>
          <a:prstGeom prst="rect">
            <a:avLst/>
          </a:prstGeom>
        </p:spPr>
      </p:pic>
      <p:pic>
        <p:nvPicPr>
          <p:cNvPr id="9" name="Picture 8">
            <a:extLst>
              <a:ext uri="{FF2B5EF4-FFF2-40B4-BE49-F238E27FC236}">
                <a16:creationId xmlns:a16="http://schemas.microsoft.com/office/drawing/2014/main" id="{DD9C2C97-3018-0548-4F24-D34A57787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857" y="473651"/>
            <a:ext cx="5368505" cy="6210838"/>
          </a:xfrm>
          <a:prstGeom prst="rect">
            <a:avLst/>
          </a:prstGeom>
        </p:spPr>
      </p:pic>
    </p:spTree>
    <p:extLst>
      <p:ext uri="{BB962C8B-B14F-4D97-AF65-F5344CB8AC3E}">
        <p14:creationId xmlns:p14="http://schemas.microsoft.com/office/powerpoint/2010/main" val="196905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F2E315-AB6D-C94A-47E4-48F095B18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572" y="112508"/>
            <a:ext cx="5215941" cy="1543763"/>
          </a:xfrm>
          <a:prstGeom prst="rect">
            <a:avLst/>
          </a:prstGeom>
        </p:spPr>
      </p:pic>
      <p:pic>
        <p:nvPicPr>
          <p:cNvPr id="9" name="Picture 8">
            <a:extLst>
              <a:ext uri="{FF2B5EF4-FFF2-40B4-BE49-F238E27FC236}">
                <a16:creationId xmlns:a16="http://schemas.microsoft.com/office/drawing/2014/main" id="{41645F3E-C03E-4478-C515-2E5E34577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34" y="1854315"/>
            <a:ext cx="11362405" cy="4891177"/>
          </a:xfrm>
          <a:prstGeom prst="rect">
            <a:avLst/>
          </a:prstGeom>
        </p:spPr>
      </p:pic>
    </p:spTree>
    <p:extLst>
      <p:ext uri="{BB962C8B-B14F-4D97-AF65-F5344CB8AC3E}">
        <p14:creationId xmlns:p14="http://schemas.microsoft.com/office/powerpoint/2010/main" val="6601883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101</TotalTime>
  <Words>1115</Words>
  <Application>Microsoft Office PowerPoint</Application>
  <PresentationFormat>Widescreen</PresentationFormat>
  <Paragraphs>57</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rithwikyathamshetty2003@hotmail.com</dc:creator>
  <cp:lastModifiedBy>Rithwik Yathamshetty</cp:lastModifiedBy>
  <cp:revision>3</cp:revision>
  <dcterms:created xsi:type="dcterms:W3CDTF">2023-09-25T04:05:52Z</dcterms:created>
  <dcterms:modified xsi:type="dcterms:W3CDTF">2023-10-31T16:31:23Z</dcterms:modified>
</cp:coreProperties>
</file>